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diagrams/drawing2.xml" ContentType="application/vnd.ms-office.drawingml.diagramDrawing+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Default Extension="vml" ContentType="application/vnd.openxmlformats-officedocument.vmlDrawing"/>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diagrams/data1.xml" ContentType="application/vnd.openxmlformats-officedocument.drawingml.diagramData+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diagrams/colors2.xml" ContentType="application/vnd.openxmlformats-officedocument.drawingml.diagramColors+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Default Extension="jpeg" ContentType="image/jpeg"/>
  <Override PartName="/ppt/diagrams/quickStyle1.xml" ContentType="application/vnd.openxmlformats-officedocument.drawingml.diagramStyle+xml"/>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855" r:id="rId1"/>
  </p:sldMasterIdLst>
  <p:notesMasterIdLst>
    <p:notesMasterId r:id="rId79"/>
  </p:notesMasterIdLst>
  <p:sldIdLst>
    <p:sldId id="608" r:id="rId2"/>
    <p:sldId id="665" r:id="rId3"/>
    <p:sldId id="678" r:id="rId4"/>
    <p:sldId id="680" r:id="rId5"/>
    <p:sldId id="640" r:id="rId6"/>
    <p:sldId id="641" r:id="rId7"/>
    <p:sldId id="642" r:id="rId8"/>
    <p:sldId id="643" r:id="rId9"/>
    <p:sldId id="644" r:id="rId10"/>
    <p:sldId id="645" r:id="rId11"/>
    <p:sldId id="646" r:id="rId12"/>
    <p:sldId id="647" r:id="rId13"/>
    <p:sldId id="648" r:id="rId14"/>
    <p:sldId id="649" r:id="rId15"/>
    <p:sldId id="650" r:id="rId16"/>
    <p:sldId id="651" r:id="rId17"/>
    <p:sldId id="652" r:id="rId18"/>
    <p:sldId id="653" r:id="rId19"/>
    <p:sldId id="654" r:id="rId20"/>
    <p:sldId id="655" r:id="rId21"/>
    <p:sldId id="656" r:id="rId22"/>
    <p:sldId id="657" r:id="rId23"/>
    <p:sldId id="658" r:id="rId24"/>
    <p:sldId id="659" r:id="rId25"/>
    <p:sldId id="660" r:id="rId26"/>
    <p:sldId id="661" r:id="rId27"/>
    <p:sldId id="662" r:id="rId28"/>
    <p:sldId id="663" r:id="rId29"/>
    <p:sldId id="637" r:id="rId30"/>
    <p:sldId id="638" r:id="rId31"/>
    <p:sldId id="639" r:id="rId32"/>
    <p:sldId id="664" r:id="rId33"/>
    <p:sldId id="677" r:id="rId34"/>
    <p:sldId id="666" r:id="rId35"/>
    <p:sldId id="681" r:id="rId36"/>
    <p:sldId id="682" r:id="rId37"/>
    <p:sldId id="683" r:id="rId38"/>
    <p:sldId id="684" r:id="rId39"/>
    <p:sldId id="685" r:id="rId40"/>
    <p:sldId id="686" r:id="rId41"/>
    <p:sldId id="687" r:id="rId42"/>
    <p:sldId id="688" r:id="rId43"/>
    <p:sldId id="689" r:id="rId44"/>
    <p:sldId id="690" r:id="rId45"/>
    <p:sldId id="691" r:id="rId46"/>
    <p:sldId id="692" r:id="rId47"/>
    <p:sldId id="693" r:id="rId48"/>
    <p:sldId id="694" r:id="rId49"/>
    <p:sldId id="695" r:id="rId50"/>
    <p:sldId id="696" r:id="rId51"/>
    <p:sldId id="697" r:id="rId52"/>
    <p:sldId id="698" r:id="rId53"/>
    <p:sldId id="699" r:id="rId54"/>
    <p:sldId id="700" r:id="rId55"/>
    <p:sldId id="701" r:id="rId56"/>
    <p:sldId id="702" r:id="rId57"/>
    <p:sldId id="703" r:id="rId58"/>
    <p:sldId id="704" r:id="rId59"/>
    <p:sldId id="705" r:id="rId60"/>
    <p:sldId id="706" r:id="rId61"/>
    <p:sldId id="711" r:id="rId62"/>
    <p:sldId id="712" r:id="rId63"/>
    <p:sldId id="713" r:id="rId64"/>
    <p:sldId id="714" r:id="rId65"/>
    <p:sldId id="715" r:id="rId66"/>
    <p:sldId id="716" r:id="rId67"/>
    <p:sldId id="717" r:id="rId68"/>
    <p:sldId id="727" r:id="rId69"/>
    <p:sldId id="719" r:id="rId70"/>
    <p:sldId id="720" r:id="rId71"/>
    <p:sldId id="721" r:id="rId72"/>
    <p:sldId id="722" r:id="rId73"/>
    <p:sldId id="723" r:id="rId74"/>
    <p:sldId id="724" r:id="rId75"/>
    <p:sldId id="725" r:id="rId76"/>
    <p:sldId id="726" r:id="rId77"/>
    <p:sldId id="668" r:id="rId78"/>
  </p:sldIdLst>
  <p:sldSz cx="9144000" cy="6858000" type="screen4x3"/>
  <p:notesSz cx="6858000" cy="9144000"/>
  <p:defaultTextStyle>
    <a:defPPr>
      <a:defRPr lang="it-IT"/>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F3FB"/>
    <a:srgbClr val="9599F3"/>
    <a:srgbClr val="F8688A"/>
    <a:srgbClr val="8BF286"/>
    <a:srgbClr val="F1C3E5"/>
    <a:srgbClr val="8DB8B9"/>
    <a:srgbClr val="FF7979"/>
    <a:srgbClr val="29F20E"/>
    <a:srgbClr val="5974C1"/>
    <a:srgbClr val="F4FBFE"/>
  </p:clrMru>
</p:presentationPr>
</file>

<file path=ppt/tableStyles.xml><?xml version="1.0" encoding="utf-8"?>
<a:tblStyleLst xmlns:a="http://schemas.openxmlformats.org/drawingml/2006/main" def="{5C22544A-7EE6-4342-B048-85BDC9FD1C3A}">
  <a:tblStyle styleId="{F5AB1C69-6EDB-4FF4-983F-18BD219EF322}" styleName="Stile medio 2 - Colore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799B23B-EC83-4686-B30A-512413B5E67A}" styleName="Stile chiaro 3 - Colore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793D81CF-94F2-401A-BA57-92F5A7B2D0C5}" styleName="Stile me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9C7853C-536D-4A76-A0AE-DD22124D55A5}" styleName="Stile con tema 1 - Colore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Stile medio 1 - Colore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F2DE63D5-997A-4646-A377-4702673A728D}" styleName="Stile chiaro 2 - Colore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C083E6E3-FA7D-4D7B-A595-EF9225AFEA82}" styleName="Stile chiaro 1 - Colore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6817" autoAdjust="0"/>
    <p:restoredTop sz="95629" autoAdjust="0"/>
  </p:normalViewPr>
  <p:slideViewPr>
    <p:cSldViewPr>
      <p:cViewPr>
        <p:scale>
          <a:sx n="74" d="100"/>
          <a:sy n="74" d="100"/>
        </p:scale>
        <p:origin x="-762" y="-120"/>
      </p:cViewPr>
      <p:guideLst>
        <p:guide orient="horz" pos="2160"/>
        <p:guide pos="2880"/>
      </p:guideLst>
    </p:cSldViewPr>
  </p:slideViewPr>
  <p:outlineViewPr>
    <p:cViewPr>
      <p:scale>
        <a:sx n="33" d="100"/>
        <a:sy n="33" d="100"/>
      </p:scale>
      <p:origin x="0" y="9366"/>
    </p:cViewPr>
    <p:sldLst>
      <p:sld r:id="rId1" collapse="1"/>
    </p:sldLst>
  </p:outlineViewPr>
  <p:notesTextViewPr>
    <p:cViewPr>
      <p:scale>
        <a:sx n="100" d="100"/>
        <a:sy n="100" d="100"/>
      </p:scale>
      <p:origin x="0" y="0"/>
    </p:cViewPr>
  </p:notesTextViewPr>
  <p:sorterViewPr>
    <p:cViewPr>
      <p:scale>
        <a:sx n="66" d="100"/>
        <a:sy n="66" d="100"/>
      </p:scale>
      <p:origin x="0" y="20910"/>
    </p:cViewPr>
  </p:sorterViewPr>
  <p:notesViewPr>
    <p:cSldViewPr>
      <p:cViewPr varScale="1">
        <p:scale>
          <a:sx n="57" d="100"/>
          <a:sy n="57" d="100"/>
        </p:scale>
        <p:origin x="-2550" y="-8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_rels/viewProps.xml.rels><?xml version="1.0" encoding="UTF-8" standalone="yes"?>
<Relationships xmlns="http://schemas.openxmlformats.org/package/2006/relationships"><Relationship Id="rId1"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ED4885-7A25-4711-BF49-93F5DAE916FD}" type="doc">
      <dgm:prSet loTypeId="urn:microsoft.com/office/officeart/2005/8/layout/vList2" loCatId="list" qsTypeId="urn:microsoft.com/office/officeart/2005/8/quickstyle/3d4" qsCatId="3D" csTypeId="urn:microsoft.com/office/officeart/2005/8/colors/accent1_2" csCatId="accent1" phldr="1"/>
      <dgm:spPr/>
      <dgm:t>
        <a:bodyPr/>
        <a:lstStyle/>
        <a:p>
          <a:endParaRPr lang="it-IT"/>
        </a:p>
      </dgm:t>
    </dgm:pt>
    <dgm:pt modelId="{2B394F1B-23BD-48F1-9A10-A5B27BD6B510}">
      <dgm:prSet phldrT="[Testo]"/>
      <dgm:spPr>
        <a:gradFill rotWithShape="0">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dgm:spPr>
      <dgm:t>
        <a:bodyPr/>
        <a:lstStyle/>
        <a:p>
          <a:pPr algn="ctr"/>
          <a:r>
            <a:rPr lang="it-IT" b="1" dirty="0" smtClean="0"/>
            <a:t>Come comunicare il Tiro a Segno: </a:t>
          </a:r>
        </a:p>
        <a:p>
          <a:pPr algn="ctr"/>
          <a:r>
            <a:rPr lang="it-IT" b="1" dirty="0" smtClean="0"/>
            <a:t>Strategia e operatività</a:t>
          </a:r>
          <a:endParaRPr lang="it-IT" b="1" dirty="0"/>
        </a:p>
      </dgm:t>
    </dgm:pt>
    <dgm:pt modelId="{063C39AA-D5CC-4C2B-800B-9FCDDEE77AB7}" type="parTrans" cxnId="{9A40392A-8737-4B2A-9170-62A83A33264F}">
      <dgm:prSet/>
      <dgm:spPr/>
      <dgm:t>
        <a:bodyPr/>
        <a:lstStyle/>
        <a:p>
          <a:endParaRPr lang="it-IT"/>
        </a:p>
      </dgm:t>
    </dgm:pt>
    <dgm:pt modelId="{90820ADD-2E07-4B08-B516-63F94EA4404B}" type="sibTrans" cxnId="{9A40392A-8737-4B2A-9170-62A83A33264F}">
      <dgm:prSet/>
      <dgm:spPr/>
      <dgm:t>
        <a:bodyPr/>
        <a:lstStyle/>
        <a:p>
          <a:endParaRPr lang="it-IT"/>
        </a:p>
      </dgm:t>
    </dgm:pt>
    <dgm:pt modelId="{0A6B3BA6-480E-4FA1-B5B6-4FA56B42D798}">
      <dgm:prSet phldrT="[Testo]"/>
      <dgm:spPr/>
      <dgm:t>
        <a:bodyPr/>
        <a:lstStyle/>
        <a:p>
          <a:r>
            <a:rPr lang="it-IT" dirty="0" smtClean="0">
              <a:solidFill>
                <a:srgbClr val="002060"/>
              </a:solidFill>
            </a:rPr>
            <a:t>Relatore: </a:t>
          </a:r>
          <a:r>
            <a:rPr lang="it-IT" i="1" u="sng" dirty="0" smtClean="0">
              <a:solidFill>
                <a:srgbClr val="002060"/>
              </a:solidFill>
            </a:rPr>
            <a:t>Dr. Roberto </a:t>
          </a:r>
          <a:r>
            <a:rPr lang="it-IT" b="1" i="1" u="sng" dirty="0" err="1" smtClean="0">
              <a:solidFill>
                <a:srgbClr val="002060"/>
              </a:solidFill>
            </a:rPr>
            <a:t>Ghiretti</a:t>
          </a:r>
          <a:endParaRPr lang="it-IT" b="1" i="1" u="sng" dirty="0">
            <a:solidFill>
              <a:srgbClr val="002060"/>
            </a:solidFill>
          </a:endParaRPr>
        </a:p>
      </dgm:t>
    </dgm:pt>
    <dgm:pt modelId="{3B5D02C4-7F52-4F82-B3C9-0ABF63172A99}" type="parTrans" cxnId="{E4451DAF-9BEF-46A0-9F2E-CCC43A2C4248}">
      <dgm:prSet/>
      <dgm:spPr/>
      <dgm:t>
        <a:bodyPr/>
        <a:lstStyle/>
        <a:p>
          <a:endParaRPr lang="it-IT"/>
        </a:p>
      </dgm:t>
    </dgm:pt>
    <dgm:pt modelId="{363F020F-7B16-4AF9-B63A-F857B0F81FB1}" type="sibTrans" cxnId="{E4451DAF-9BEF-46A0-9F2E-CCC43A2C4248}">
      <dgm:prSet/>
      <dgm:spPr/>
      <dgm:t>
        <a:bodyPr/>
        <a:lstStyle/>
        <a:p>
          <a:endParaRPr lang="it-IT"/>
        </a:p>
      </dgm:t>
    </dgm:pt>
    <dgm:pt modelId="{EE50FD7E-6EDC-421C-B17E-CD372AD472CC}">
      <dgm:prSet phldrT="[Testo]"/>
      <dgm:spPr>
        <a:gradFill rotWithShape="0">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dgm:spPr>
      <dgm:t>
        <a:bodyPr/>
        <a:lstStyle/>
        <a:p>
          <a:pPr algn="ctr"/>
          <a:r>
            <a:rPr lang="it-IT" b="1" dirty="0" smtClean="0"/>
            <a:t>La gestione della sicurezza                               negli impianti sportivi</a:t>
          </a:r>
          <a:endParaRPr lang="it-IT" b="1" dirty="0"/>
        </a:p>
      </dgm:t>
    </dgm:pt>
    <dgm:pt modelId="{440E11E8-CB90-4600-92C6-2120F6599E18}" type="parTrans" cxnId="{8FD31FD9-6CFD-4F5A-B544-5F346409ACD5}">
      <dgm:prSet/>
      <dgm:spPr/>
      <dgm:t>
        <a:bodyPr/>
        <a:lstStyle/>
        <a:p>
          <a:endParaRPr lang="it-IT"/>
        </a:p>
      </dgm:t>
    </dgm:pt>
    <dgm:pt modelId="{AFF48E5E-0DE2-4348-B599-8159CBB1E572}" type="sibTrans" cxnId="{8FD31FD9-6CFD-4F5A-B544-5F346409ACD5}">
      <dgm:prSet/>
      <dgm:spPr/>
      <dgm:t>
        <a:bodyPr/>
        <a:lstStyle/>
        <a:p>
          <a:endParaRPr lang="it-IT"/>
        </a:p>
      </dgm:t>
    </dgm:pt>
    <dgm:pt modelId="{FA18A813-F30D-4F17-808D-117E34332FEF}">
      <dgm:prSet phldrT="[Testo]"/>
      <dgm:spPr/>
      <dgm:t>
        <a:bodyPr/>
        <a:lstStyle/>
        <a:p>
          <a:r>
            <a:rPr lang="it-IT" dirty="0" smtClean="0">
              <a:solidFill>
                <a:srgbClr val="002060"/>
              </a:solidFill>
            </a:rPr>
            <a:t>Relatore: </a:t>
          </a:r>
          <a:r>
            <a:rPr lang="it-IT" i="1" u="sng" dirty="0" smtClean="0">
              <a:solidFill>
                <a:srgbClr val="002060"/>
              </a:solidFill>
            </a:rPr>
            <a:t>Avv. Lina </a:t>
          </a:r>
          <a:r>
            <a:rPr lang="it-IT" b="1" i="1" u="sng" dirty="0" err="1" smtClean="0">
              <a:solidFill>
                <a:srgbClr val="002060"/>
              </a:solidFill>
            </a:rPr>
            <a:t>Musumarra</a:t>
          </a:r>
          <a:endParaRPr lang="it-IT" b="1" i="1" u="sng" dirty="0">
            <a:solidFill>
              <a:srgbClr val="002060"/>
            </a:solidFill>
          </a:endParaRPr>
        </a:p>
      </dgm:t>
    </dgm:pt>
    <dgm:pt modelId="{0B84B2F5-F2C0-4C04-989B-2B6AA6D7D79D}" type="parTrans" cxnId="{9A0A796C-CEDF-4381-9B9E-2EC8C9B79EEC}">
      <dgm:prSet/>
      <dgm:spPr/>
      <dgm:t>
        <a:bodyPr/>
        <a:lstStyle/>
        <a:p>
          <a:endParaRPr lang="it-IT"/>
        </a:p>
      </dgm:t>
    </dgm:pt>
    <dgm:pt modelId="{B26CE983-FA33-4C42-B646-D10447293C28}" type="sibTrans" cxnId="{9A0A796C-CEDF-4381-9B9E-2EC8C9B79EEC}">
      <dgm:prSet/>
      <dgm:spPr/>
      <dgm:t>
        <a:bodyPr/>
        <a:lstStyle/>
        <a:p>
          <a:endParaRPr lang="it-IT"/>
        </a:p>
      </dgm:t>
    </dgm:pt>
    <dgm:pt modelId="{1099A4A4-80C4-4642-A201-BB4537503E5B}">
      <dgm:prSet phldrT="[Testo]"/>
      <dgm:spPr/>
      <dgm:t>
        <a:bodyPr/>
        <a:lstStyle/>
        <a:p>
          <a:r>
            <a:rPr lang="it-IT" i="0" u="none" dirty="0" smtClean="0">
              <a:solidFill>
                <a:srgbClr val="002060"/>
              </a:solidFill>
            </a:rPr>
            <a:t>Relatore: </a:t>
          </a:r>
          <a:r>
            <a:rPr lang="it-IT" i="1" u="sng" dirty="0" smtClean="0">
              <a:solidFill>
                <a:srgbClr val="002060"/>
              </a:solidFill>
            </a:rPr>
            <a:t>Geom. Luigi </a:t>
          </a:r>
          <a:r>
            <a:rPr lang="it-IT" b="1" i="1" u="sng" dirty="0" err="1" smtClean="0">
              <a:solidFill>
                <a:srgbClr val="002060"/>
              </a:solidFill>
            </a:rPr>
            <a:t>Loccioni</a:t>
          </a:r>
          <a:endParaRPr lang="it-IT" b="1" i="1" u="sng" dirty="0">
            <a:solidFill>
              <a:srgbClr val="002060"/>
            </a:solidFill>
          </a:endParaRPr>
        </a:p>
      </dgm:t>
    </dgm:pt>
    <dgm:pt modelId="{B2E52C83-8D64-4A92-A6C9-C8B569B0CFDA}" type="parTrans" cxnId="{3DE5C37E-412E-4711-B6AA-F03B2F13E5D8}">
      <dgm:prSet/>
      <dgm:spPr/>
      <dgm:t>
        <a:bodyPr/>
        <a:lstStyle/>
        <a:p>
          <a:endParaRPr lang="it-IT"/>
        </a:p>
      </dgm:t>
    </dgm:pt>
    <dgm:pt modelId="{9AD741BB-94EA-435C-8952-0180E86FEB36}" type="sibTrans" cxnId="{3DE5C37E-412E-4711-B6AA-F03B2F13E5D8}">
      <dgm:prSet/>
      <dgm:spPr/>
      <dgm:t>
        <a:bodyPr/>
        <a:lstStyle/>
        <a:p>
          <a:endParaRPr lang="it-IT"/>
        </a:p>
      </dgm:t>
    </dgm:pt>
    <dgm:pt modelId="{8CF441CC-53EA-46F0-B755-9FFE0888B0E1}">
      <dgm:prSet phldrT="[Testo]"/>
      <dgm:spPr>
        <a:gradFill rotWithShape="0">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dgm:spPr>
      <dgm:t>
        <a:bodyPr/>
        <a:lstStyle/>
        <a:p>
          <a:pPr algn="ctr"/>
          <a:r>
            <a:rPr lang="it-IT" b="1" dirty="0" smtClean="0"/>
            <a:t>Agibilità e problematiche                               delle direttive tecniche</a:t>
          </a:r>
          <a:endParaRPr lang="it-IT" b="1" dirty="0"/>
        </a:p>
      </dgm:t>
    </dgm:pt>
    <dgm:pt modelId="{6BF87145-35AD-4C43-A4DD-8872634E33AF}" type="parTrans" cxnId="{326B11B1-765B-4DF8-99BD-3F23EEAFCC00}">
      <dgm:prSet/>
      <dgm:spPr/>
      <dgm:t>
        <a:bodyPr/>
        <a:lstStyle/>
        <a:p>
          <a:endParaRPr lang="it-IT"/>
        </a:p>
      </dgm:t>
    </dgm:pt>
    <dgm:pt modelId="{8DFFF062-8C64-4723-83B7-64AEA5C14634}" type="sibTrans" cxnId="{326B11B1-765B-4DF8-99BD-3F23EEAFCC00}">
      <dgm:prSet/>
      <dgm:spPr/>
      <dgm:t>
        <a:bodyPr/>
        <a:lstStyle/>
        <a:p>
          <a:endParaRPr lang="it-IT"/>
        </a:p>
      </dgm:t>
    </dgm:pt>
    <dgm:pt modelId="{625A2F5A-2D1C-4416-83AF-AEAB1CE96318}" type="pres">
      <dgm:prSet presAssocID="{26ED4885-7A25-4711-BF49-93F5DAE916FD}" presName="linear" presStyleCnt="0">
        <dgm:presLayoutVars>
          <dgm:animLvl val="lvl"/>
          <dgm:resizeHandles val="exact"/>
        </dgm:presLayoutVars>
      </dgm:prSet>
      <dgm:spPr/>
      <dgm:t>
        <a:bodyPr/>
        <a:lstStyle/>
        <a:p>
          <a:endParaRPr lang="it-IT"/>
        </a:p>
      </dgm:t>
    </dgm:pt>
    <dgm:pt modelId="{7BAFB604-AE18-45B2-A6CC-6727F457264B}" type="pres">
      <dgm:prSet presAssocID="{2B394F1B-23BD-48F1-9A10-A5B27BD6B510}" presName="parentText" presStyleLbl="node1" presStyleIdx="0" presStyleCnt="3">
        <dgm:presLayoutVars>
          <dgm:chMax val="0"/>
          <dgm:bulletEnabled val="1"/>
        </dgm:presLayoutVars>
      </dgm:prSet>
      <dgm:spPr/>
      <dgm:t>
        <a:bodyPr/>
        <a:lstStyle/>
        <a:p>
          <a:endParaRPr lang="it-IT"/>
        </a:p>
      </dgm:t>
    </dgm:pt>
    <dgm:pt modelId="{AC3B8E9F-D605-4CB9-8944-FA82D6C9BF3E}" type="pres">
      <dgm:prSet presAssocID="{2B394F1B-23BD-48F1-9A10-A5B27BD6B510}" presName="childText" presStyleLbl="revTx" presStyleIdx="0" presStyleCnt="3">
        <dgm:presLayoutVars>
          <dgm:bulletEnabled val="1"/>
        </dgm:presLayoutVars>
      </dgm:prSet>
      <dgm:spPr/>
      <dgm:t>
        <a:bodyPr/>
        <a:lstStyle/>
        <a:p>
          <a:endParaRPr lang="it-IT"/>
        </a:p>
      </dgm:t>
    </dgm:pt>
    <dgm:pt modelId="{40A8B4C7-C658-436B-BC3A-FCE2DD01773F}" type="pres">
      <dgm:prSet presAssocID="{EE50FD7E-6EDC-421C-B17E-CD372AD472CC}" presName="parentText" presStyleLbl="node1" presStyleIdx="1" presStyleCnt="3">
        <dgm:presLayoutVars>
          <dgm:chMax val="0"/>
          <dgm:bulletEnabled val="1"/>
        </dgm:presLayoutVars>
      </dgm:prSet>
      <dgm:spPr/>
      <dgm:t>
        <a:bodyPr/>
        <a:lstStyle/>
        <a:p>
          <a:endParaRPr lang="it-IT"/>
        </a:p>
      </dgm:t>
    </dgm:pt>
    <dgm:pt modelId="{636EEB7D-42B8-496C-A35F-04F35E297360}" type="pres">
      <dgm:prSet presAssocID="{EE50FD7E-6EDC-421C-B17E-CD372AD472CC}" presName="childText" presStyleLbl="revTx" presStyleIdx="1" presStyleCnt="3">
        <dgm:presLayoutVars>
          <dgm:bulletEnabled val="1"/>
        </dgm:presLayoutVars>
      </dgm:prSet>
      <dgm:spPr/>
      <dgm:t>
        <a:bodyPr/>
        <a:lstStyle/>
        <a:p>
          <a:endParaRPr lang="it-IT"/>
        </a:p>
      </dgm:t>
    </dgm:pt>
    <dgm:pt modelId="{9FEB1A09-0AE6-460A-B32C-3CB96E5C0172}" type="pres">
      <dgm:prSet presAssocID="{8CF441CC-53EA-46F0-B755-9FFE0888B0E1}" presName="parentText" presStyleLbl="node1" presStyleIdx="2" presStyleCnt="3">
        <dgm:presLayoutVars>
          <dgm:chMax val="0"/>
          <dgm:bulletEnabled val="1"/>
        </dgm:presLayoutVars>
      </dgm:prSet>
      <dgm:spPr/>
      <dgm:t>
        <a:bodyPr/>
        <a:lstStyle/>
        <a:p>
          <a:endParaRPr lang="it-IT"/>
        </a:p>
      </dgm:t>
    </dgm:pt>
    <dgm:pt modelId="{0E8EB017-57F0-41F4-9DE2-2869659FE259}" type="pres">
      <dgm:prSet presAssocID="{8CF441CC-53EA-46F0-B755-9FFE0888B0E1}" presName="childText" presStyleLbl="revTx" presStyleIdx="2" presStyleCnt="3">
        <dgm:presLayoutVars>
          <dgm:bulletEnabled val="1"/>
        </dgm:presLayoutVars>
      </dgm:prSet>
      <dgm:spPr/>
      <dgm:t>
        <a:bodyPr/>
        <a:lstStyle/>
        <a:p>
          <a:endParaRPr lang="it-IT"/>
        </a:p>
      </dgm:t>
    </dgm:pt>
  </dgm:ptLst>
  <dgm:cxnLst>
    <dgm:cxn modelId="{E4451DAF-9BEF-46A0-9F2E-CCC43A2C4248}" srcId="{2B394F1B-23BD-48F1-9A10-A5B27BD6B510}" destId="{0A6B3BA6-480E-4FA1-B5B6-4FA56B42D798}" srcOrd="0" destOrd="0" parTransId="{3B5D02C4-7F52-4F82-B3C9-0ABF63172A99}" sibTransId="{363F020F-7B16-4AF9-B63A-F857B0F81FB1}"/>
    <dgm:cxn modelId="{CD9A9F4F-70A8-4927-848F-E69D6364FC06}" type="presOf" srcId="{EE50FD7E-6EDC-421C-B17E-CD372AD472CC}" destId="{40A8B4C7-C658-436B-BC3A-FCE2DD01773F}" srcOrd="0" destOrd="0" presId="urn:microsoft.com/office/officeart/2005/8/layout/vList2"/>
    <dgm:cxn modelId="{9A40392A-8737-4B2A-9170-62A83A33264F}" srcId="{26ED4885-7A25-4711-BF49-93F5DAE916FD}" destId="{2B394F1B-23BD-48F1-9A10-A5B27BD6B510}" srcOrd="0" destOrd="0" parTransId="{063C39AA-D5CC-4C2B-800B-9FCDDEE77AB7}" sibTransId="{90820ADD-2E07-4B08-B516-63F94EA4404B}"/>
    <dgm:cxn modelId="{3DE5C37E-412E-4711-B6AA-F03B2F13E5D8}" srcId="{8CF441CC-53EA-46F0-B755-9FFE0888B0E1}" destId="{1099A4A4-80C4-4642-A201-BB4537503E5B}" srcOrd="0" destOrd="0" parTransId="{B2E52C83-8D64-4A92-A6C9-C8B569B0CFDA}" sibTransId="{9AD741BB-94EA-435C-8952-0180E86FEB36}"/>
    <dgm:cxn modelId="{9A0A796C-CEDF-4381-9B9E-2EC8C9B79EEC}" srcId="{EE50FD7E-6EDC-421C-B17E-CD372AD472CC}" destId="{FA18A813-F30D-4F17-808D-117E34332FEF}" srcOrd="0" destOrd="0" parTransId="{0B84B2F5-F2C0-4C04-989B-2B6AA6D7D79D}" sibTransId="{B26CE983-FA33-4C42-B646-D10447293C28}"/>
    <dgm:cxn modelId="{244058C5-503B-471F-A1EF-9199836F3B3A}" type="presOf" srcId="{0A6B3BA6-480E-4FA1-B5B6-4FA56B42D798}" destId="{AC3B8E9F-D605-4CB9-8944-FA82D6C9BF3E}" srcOrd="0" destOrd="0" presId="urn:microsoft.com/office/officeart/2005/8/layout/vList2"/>
    <dgm:cxn modelId="{326B11B1-765B-4DF8-99BD-3F23EEAFCC00}" srcId="{26ED4885-7A25-4711-BF49-93F5DAE916FD}" destId="{8CF441CC-53EA-46F0-B755-9FFE0888B0E1}" srcOrd="2" destOrd="0" parTransId="{6BF87145-35AD-4C43-A4DD-8872634E33AF}" sibTransId="{8DFFF062-8C64-4723-83B7-64AEA5C14634}"/>
    <dgm:cxn modelId="{167E2FD4-AB09-4290-AE8C-E0002D9C532D}" type="presOf" srcId="{8CF441CC-53EA-46F0-B755-9FFE0888B0E1}" destId="{9FEB1A09-0AE6-460A-B32C-3CB96E5C0172}" srcOrd="0" destOrd="0" presId="urn:microsoft.com/office/officeart/2005/8/layout/vList2"/>
    <dgm:cxn modelId="{74CC3585-4E3F-4F91-A6C4-595A01AC9F67}" type="presOf" srcId="{26ED4885-7A25-4711-BF49-93F5DAE916FD}" destId="{625A2F5A-2D1C-4416-83AF-AEAB1CE96318}" srcOrd="0" destOrd="0" presId="urn:microsoft.com/office/officeart/2005/8/layout/vList2"/>
    <dgm:cxn modelId="{00A56B4A-D32A-47CB-825B-9F7C90FEAA24}" type="presOf" srcId="{FA18A813-F30D-4F17-808D-117E34332FEF}" destId="{636EEB7D-42B8-496C-A35F-04F35E297360}" srcOrd="0" destOrd="0" presId="urn:microsoft.com/office/officeart/2005/8/layout/vList2"/>
    <dgm:cxn modelId="{B366B759-DC20-4A2A-B4B7-C75087BB7B02}" type="presOf" srcId="{2B394F1B-23BD-48F1-9A10-A5B27BD6B510}" destId="{7BAFB604-AE18-45B2-A6CC-6727F457264B}" srcOrd="0" destOrd="0" presId="urn:microsoft.com/office/officeart/2005/8/layout/vList2"/>
    <dgm:cxn modelId="{508B8C4B-31EB-4674-B39C-1F8937AB0211}" type="presOf" srcId="{1099A4A4-80C4-4642-A201-BB4537503E5B}" destId="{0E8EB017-57F0-41F4-9DE2-2869659FE259}" srcOrd="0" destOrd="0" presId="urn:microsoft.com/office/officeart/2005/8/layout/vList2"/>
    <dgm:cxn modelId="{8FD31FD9-6CFD-4F5A-B544-5F346409ACD5}" srcId="{26ED4885-7A25-4711-BF49-93F5DAE916FD}" destId="{EE50FD7E-6EDC-421C-B17E-CD372AD472CC}" srcOrd="1" destOrd="0" parTransId="{440E11E8-CB90-4600-92C6-2120F6599E18}" sibTransId="{AFF48E5E-0DE2-4348-B599-8159CBB1E572}"/>
    <dgm:cxn modelId="{03395173-0C06-4869-AC35-5B68DA0D7219}" type="presParOf" srcId="{625A2F5A-2D1C-4416-83AF-AEAB1CE96318}" destId="{7BAFB604-AE18-45B2-A6CC-6727F457264B}" srcOrd="0" destOrd="0" presId="urn:microsoft.com/office/officeart/2005/8/layout/vList2"/>
    <dgm:cxn modelId="{9EC03F47-424D-4854-AA16-2CD899B67C51}" type="presParOf" srcId="{625A2F5A-2D1C-4416-83AF-AEAB1CE96318}" destId="{AC3B8E9F-D605-4CB9-8944-FA82D6C9BF3E}" srcOrd="1" destOrd="0" presId="urn:microsoft.com/office/officeart/2005/8/layout/vList2"/>
    <dgm:cxn modelId="{91F93BF9-7B31-4A0F-BD6F-F8B917CCED6B}" type="presParOf" srcId="{625A2F5A-2D1C-4416-83AF-AEAB1CE96318}" destId="{40A8B4C7-C658-436B-BC3A-FCE2DD01773F}" srcOrd="2" destOrd="0" presId="urn:microsoft.com/office/officeart/2005/8/layout/vList2"/>
    <dgm:cxn modelId="{866F4AB2-6AB3-4D86-8970-3EF8234D34B2}" type="presParOf" srcId="{625A2F5A-2D1C-4416-83AF-AEAB1CE96318}" destId="{636EEB7D-42B8-496C-A35F-04F35E297360}" srcOrd="3" destOrd="0" presId="urn:microsoft.com/office/officeart/2005/8/layout/vList2"/>
    <dgm:cxn modelId="{6784567F-6F2A-4FC6-9C32-2834195747E2}" type="presParOf" srcId="{625A2F5A-2D1C-4416-83AF-AEAB1CE96318}" destId="{9FEB1A09-0AE6-460A-B32C-3CB96E5C0172}" srcOrd="4" destOrd="0" presId="urn:microsoft.com/office/officeart/2005/8/layout/vList2"/>
    <dgm:cxn modelId="{4F49419A-0F74-40FA-B09D-E5DE3B9AD3DC}" type="presParOf" srcId="{625A2F5A-2D1C-4416-83AF-AEAB1CE96318}" destId="{0E8EB017-57F0-41F4-9DE2-2869659FE259}" srcOrd="5"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BACE34-2F25-4406-A5D4-B13C49CAFE8A}" type="doc">
      <dgm:prSet loTypeId="urn:microsoft.com/office/officeart/2005/8/layout/vList5" loCatId="list" qsTypeId="urn:microsoft.com/office/officeart/2005/8/quickstyle/simple1" qsCatId="simple" csTypeId="urn:microsoft.com/office/officeart/2005/8/colors/accent0_1" csCatId="mainScheme" phldr="1"/>
      <dgm:spPr/>
      <dgm:t>
        <a:bodyPr/>
        <a:lstStyle/>
        <a:p>
          <a:endParaRPr lang="it-IT"/>
        </a:p>
      </dgm:t>
    </dgm:pt>
    <dgm:pt modelId="{349B9B68-70FF-4D90-BF3F-37B4FE47EE98}">
      <dgm:prSet phldrT="[Testo]" custT="1"/>
      <dgm:spPr>
        <a:gradFill rotWithShape="0">
          <a:gsLst>
            <a:gs pos="0">
              <a:srgbClr val="FFEFD1"/>
            </a:gs>
            <a:gs pos="64999">
              <a:srgbClr val="F0EBD5"/>
            </a:gs>
            <a:gs pos="100000">
              <a:srgbClr val="D1C39F"/>
            </a:gs>
          </a:gsLst>
          <a:lin ang="5400000" scaled="0"/>
        </a:gradFill>
      </dgm:spPr>
      <dgm:t>
        <a:bodyPr anchor="b"/>
        <a:lstStyle/>
        <a:p>
          <a:pPr algn="ctr"/>
          <a:r>
            <a:rPr lang="it-IT" sz="2400" dirty="0" smtClean="0"/>
            <a:t>1) </a:t>
          </a:r>
          <a:r>
            <a:rPr lang="it-IT" sz="2400" i="0" dirty="0" smtClean="0">
              <a:effectLst/>
            </a:rPr>
            <a:t>Come comunicare il Tiro a Segno</a:t>
          </a:r>
        </a:p>
        <a:p>
          <a:pPr algn="ctr"/>
          <a:r>
            <a:rPr lang="it-IT" sz="1600" i="1" u="sng" dirty="0" smtClean="0"/>
            <a:t>Relatore Dr. Roberto </a:t>
          </a:r>
          <a:r>
            <a:rPr lang="it-IT" sz="1600" i="1" u="sng" dirty="0" err="1" smtClean="0"/>
            <a:t>Ghiretti</a:t>
          </a:r>
          <a:endParaRPr lang="it-IT" sz="1600" i="1" u="sng" dirty="0"/>
        </a:p>
      </dgm:t>
    </dgm:pt>
    <dgm:pt modelId="{29EE4CBD-BAF8-4DBB-9853-3A5D144B2F39}" type="parTrans" cxnId="{85A426D8-A7B5-43D7-B934-0F5BF9C3D2A4}">
      <dgm:prSet/>
      <dgm:spPr/>
      <dgm:t>
        <a:bodyPr/>
        <a:lstStyle/>
        <a:p>
          <a:endParaRPr lang="it-IT"/>
        </a:p>
      </dgm:t>
    </dgm:pt>
    <dgm:pt modelId="{666F57D2-9130-47D4-9DC3-FC64A6C84860}" type="sibTrans" cxnId="{85A426D8-A7B5-43D7-B934-0F5BF9C3D2A4}">
      <dgm:prSet/>
      <dgm:spPr/>
      <dgm:t>
        <a:bodyPr/>
        <a:lstStyle/>
        <a:p>
          <a:endParaRPr lang="it-IT"/>
        </a:p>
      </dgm:t>
    </dgm:pt>
    <dgm:pt modelId="{11FC3C6F-8D61-48C0-8ECD-69A77F58A75F}">
      <dgm:prSet phldrT="[Testo]" custT="1"/>
      <dgm:spPr/>
      <dgm:t>
        <a:bodyPr/>
        <a:lstStyle/>
        <a:p>
          <a:r>
            <a:rPr lang="it-IT" sz="1800" dirty="0" smtClean="0"/>
            <a:t>1.1 –Comunicare lo Sport </a:t>
          </a:r>
          <a:r>
            <a:rPr lang="it-IT" sz="1400" i="1" dirty="0" smtClean="0"/>
            <a:t>(pag.7) </a:t>
          </a:r>
          <a:endParaRPr lang="it-IT" sz="1400" dirty="0"/>
        </a:p>
      </dgm:t>
    </dgm:pt>
    <dgm:pt modelId="{CFCCFF7B-370B-4D8A-A121-70E88FE6BF8A}" type="parTrans" cxnId="{D19EC09D-B3CB-4FB8-9629-6F0DCCDD7733}">
      <dgm:prSet/>
      <dgm:spPr/>
      <dgm:t>
        <a:bodyPr/>
        <a:lstStyle/>
        <a:p>
          <a:endParaRPr lang="it-IT"/>
        </a:p>
      </dgm:t>
    </dgm:pt>
    <dgm:pt modelId="{7C4428FC-F238-4D79-B3A8-AED0D5025690}" type="sibTrans" cxnId="{D19EC09D-B3CB-4FB8-9629-6F0DCCDD7733}">
      <dgm:prSet/>
      <dgm:spPr/>
      <dgm:t>
        <a:bodyPr/>
        <a:lstStyle/>
        <a:p>
          <a:endParaRPr lang="it-IT"/>
        </a:p>
      </dgm:t>
    </dgm:pt>
    <dgm:pt modelId="{7CF184E9-AFE3-4270-BEB0-060E3E1784EB}">
      <dgm:prSet phldrT="[Testo]" custT="1"/>
      <dgm:spPr>
        <a:gradFill rotWithShape="0">
          <a:gsLst>
            <a:gs pos="0">
              <a:srgbClr val="FFEFD1"/>
            </a:gs>
            <a:gs pos="64999">
              <a:srgbClr val="F0EBD5"/>
            </a:gs>
            <a:gs pos="100000">
              <a:srgbClr val="D1C39F"/>
            </a:gs>
          </a:gsLst>
          <a:lin ang="5400000" scaled="0"/>
        </a:gradFill>
      </dgm:spPr>
      <dgm:t>
        <a:bodyPr anchor="b"/>
        <a:lstStyle/>
        <a:p>
          <a:r>
            <a:rPr lang="it-IT" sz="2400" dirty="0" smtClean="0"/>
            <a:t>2) La gestione della sicurezza negli impianti sportivi</a:t>
          </a:r>
        </a:p>
        <a:p>
          <a:r>
            <a:rPr lang="it-IT" sz="1600" i="1" u="sng" dirty="0" smtClean="0"/>
            <a:t>Relatore Avv. Lina </a:t>
          </a:r>
          <a:r>
            <a:rPr lang="it-IT" sz="1600" i="1" u="sng" dirty="0" err="1" smtClean="0"/>
            <a:t>Musumarra</a:t>
          </a:r>
          <a:endParaRPr lang="it-IT" sz="1600" dirty="0"/>
        </a:p>
      </dgm:t>
    </dgm:pt>
    <dgm:pt modelId="{70DCFEF8-FC69-492B-97D0-0BB2C29168A6}" type="parTrans" cxnId="{2AD0DC6C-64E4-4F25-839E-B7B53E39267D}">
      <dgm:prSet/>
      <dgm:spPr/>
      <dgm:t>
        <a:bodyPr/>
        <a:lstStyle/>
        <a:p>
          <a:endParaRPr lang="it-IT"/>
        </a:p>
      </dgm:t>
    </dgm:pt>
    <dgm:pt modelId="{47E180B6-C901-4F92-98A2-664320088404}" type="sibTrans" cxnId="{2AD0DC6C-64E4-4F25-839E-B7B53E39267D}">
      <dgm:prSet/>
      <dgm:spPr/>
      <dgm:t>
        <a:bodyPr/>
        <a:lstStyle/>
        <a:p>
          <a:endParaRPr lang="it-IT"/>
        </a:p>
      </dgm:t>
    </dgm:pt>
    <dgm:pt modelId="{E29B0D19-2BAF-4CC8-804E-5638195E01CE}">
      <dgm:prSet phldrT="[Testo]" custT="1"/>
      <dgm:spPr/>
      <dgm:t>
        <a:bodyPr/>
        <a:lstStyle/>
        <a:p>
          <a:r>
            <a:rPr lang="it-IT" sz="1800" i="1" dirty="0" smtClean="0"/>
            <a:t>2.1 - </a:t>
          </a:r>
          <a:r>
            <a:rPr lang="it-IT" sz="1800" dirty="0" smtClean="0"/>
            <a:t>La gestione della sicurezza negli impianti sportivi</a:t>
          </a:r>
          <a:r>
            <a:rPr lang="it-IT" sz="1800" i="1" dirty="0" smtClean="0"/>
            <a:t> </a:t>
          </a:r>
          <a:r>
            <a:rPr lang="it-IT" sz="1400" i="1" dirty="0" smtClean="0"/>
            <a:t>(pag.33)</a:t>
          </a:r>
          <a:endParaRPr lang="it-IT" sz="1800" dirty="0"/>
        </a:p>
      </dgm:t>
    </dgm:pt>
    <dgm:pt modelId="{033AE924-186F-4D90-8D72-20936AC66266}" type="parTrans" cxnId="{6FB3D3D7-6E64-4AB1-8966-4556FDC27E00}">
      <dgm:prSet/>
      <dgm:spPr/>
      <dgm:t>
        <a:bodyPr/>
        <a:lstStyle/>
        <a:p>
          <a:endParaRPr lang="it-IT"/>
        </a:p>
      </dgm:t>
    </dgm:pt>
    <dgm:pt modelId="{C0101770-D6F8-4F54-85C2-B05EBCA0D424}" type="sibTrans" cxnId="{6FB3D3D7-6E64-4AB1-8966-4556FDC27E00}">
      <dgm:prSet/>
      <dgm:spPr/>
      <dgm:t>
        <a:bodyPr/>
        <a:lstStyle/>
        <a:p>
          <a:endParaRPr lang="it-IT"/>
        </a:p>
      </dgm:t>
    </dgm:pt>
    <dgm:pt modelId="{0EAB34E1-5FDD-4AF6-AE50-5FB5C589804E}">
      <dgm:prSet phldrT="[Testo]" custT="1"/>
      <dgm:spPr>
        <a:gradFill rotWithShape="0">
          <a:gsLst>
            <a:gs pos="0">
              <a:srgbClr val="FFEFD1"/>
            </a:gs>
            <a:gs pos="64999">
              <a:srgbClr val="F0EBD5"/>
            </a:gs>
            <a:gs pos="100000">
              <a:srgbClr val="D1C39F"/>
            </a:gs>
          </a:gsLst>
          <a:lin ang="5400000" scaled="0"/>
        </a:gradFill>
      </dgm:spPr>
      <dgm:t>
        <a:bodyPr/>
        <a:lstStyle/>
        <a:p>
          <a:r>
            <a:rPr lang="it-IT" sz="2400" dirty="0" smtClean="0"/>
            <a:t>3) Agibilità a problematiche delle direttive tecniche</a:t>
          </a:r>
        </a:p>
        <a:p>
          <a:r>
            <a:rPr lang="it-IT" sz="1600" i="1" u="sng" dirty="0" smtClean="0"/>
            <a:t>Relatore Geom. Luigi </a:t>
          </a:r>
          <a:r>
            <a:rPr lang="it-IT" sz="1600" i="1" u="sng" dirty="0" err="1" smtClean="0"/>
            <a:t>Loccioni</a:t>
          </a:r>
          <a:endParaRPr lang="it-IT" sz="1600" dirty="0"/>
        </a:p>
      </dgm:t>
    </dgm:pt>
    <dgm:pt modelId="{2F16D9A1-8397-4B60-833E-F8986CE8E22F}" type="parTrans" cxnId="{D63C6D09-8DF4-49EF-AEF2-D05E036AF0FE}">
      <dgm:prSet/>
      <dgm:spPr/>
      <dgm:t>
        <a:bodyPr/>
        <a:lstStyle/>
        <a:p>
          <a:endParaRPr lang="it-IT"/>
        </a:p>
      </dgm:t>
    </dgm:pt>
    <dgm:pt modelId="{C0486354-D1C7-43E6-B438-72E08BDC0C44}" type="sibTrans" cxnId="{D63C6D09-8DF4-49EF-AEF2-D05E036AF0FE}">
      <dgm:prSet/>
      <dgm:spPr/>
      <dgm:t>
        <a:bodyPr/>
        <a:lstStyle/>
        <a:p>
          <a:endParaRPr lang="it-IT"/>
        </a:p>
      </dgm:t>
    </dgm:pt>
    <dgm:pt modelId="{4D1E84F8-4FCB-404F-8517-CF02346D5DCD}">
      <dgm:prSet phldrT="[Testo]" custT="1"/>
      <dgm:spPr/>
      <dgm:t>
        <a:bodyPr/>
        <a:lstStyle/>
        <a:p>
          <a:r>
            <a:rPr lang="it-IT" sz="1800" dirty="0" smtClean="0"/>
            <a:t>1.2 –Comunicare il Tiro a Segno</a:t>
          </a:r>
          <a:r>
            <a:rPr lang="it-IT" sz="1400" i="1" dirty="0" smtClean="0"/>
            <a:t> (pag.10)</a:t>
          </a:r>
          <a:r>
            <a:rPr lang="it-IT" sz="1800" i="1" dirty="0" smtClean="0"/>
            <a:t> </a:t>
          </a:r>
          <a:endParaRPr lang="it-IT" sz="1800" dirty="0"/>
        </a:p>
      </dgm:t>
    </dgm:pt>
    <dgm:pt modelId="{527946C0-5551-4708-AD0F-BB7BF92FDDAC}" type="parTrans" cxnId="{00AEBF6B-C3B4-4FE4-BA79-6811F41CE54B}">
      <dgm:prSet/>
      <dgm:spPr/>
      <dgm:t>
        <a:bodyPr/>
        <a:lstStyle/>
        <a:p>
          <a:endParaRPr lang="it-IT"/>
        </a:p>
      </dgm:t>
    </dgm:pt>
    <dgm:pt modelId="{5F0F29D2-4C05-404B-816E-0BE0352168A5}" type="sibTrans" cxnId="{00AEBF6B-C3B4-4FE4-BA79-6811F41CE54B}">
      <dgm:prSet/>
      <dgm:spPr/>
      <dgm:t>
        <a:bodyPr/>
        <a:lstStyle/>
        <a:p>
          <a:endParaRPr lang="it-IT"/>
        </a:p>
      </dgm:t>
    </dgm:pt>
    <dgm:pt modelId="{2C1A84C4-56DA-4BD9-B4A0-27A785AB529D}">
      <dgm:prSet phldrT="[Testo]" custT="1"/>
      <dgm:spPr/>
      <dgm:t>
        <a:bodyPr/>
        <a:lstStyle/>
        <a:p>
          <a:r>
            <a:rPr lang="it-IT" sz="1800" dirty="0" smtClean="0"/>
            <a:t>1.3 –Comunicare sul Territorio </a:t>
          </a:r>
          <a:r>
            <a:rPr lang="it-IT" sz="1400" i="1" dirty="0" smtClean="0"/>
            <a:t>(pag.17)</a:t>
          </a:r>
          <a:endParaRPr lang="it-IT" sz="1400" dirty="0"/>
        </a:p>
      </dgm:t>
    </dgm:pt>
    <dgm:pt modelId="{4E3C39F2-8958-4AEB-AF55-10E7362AEBCF}" type="parTrans" cxnId="{3E173040-994B-4A4F-8E91-8DD93CB905FB}">
      <dgm:prSet/>
      <dgm:spPr/>
      <dgm:t>
        <a:bodyPr/>
        <a:lstStyle/>
        <a:p>
          <a:endParaRPr lang="it-IT"/>
        </a:p>
      </dgm:t>
    </dgm:pt>
    <dgm:pt modelId="{99D88562-F84C-47BF-8955-E8ECD48A005C}" type="sibTrans" cxnId="{3E173040-994B-4A4F-8E91-8DD93CB905FB}">
      <dgm:prSet/>
      <dgm:spPr/>
      <dgm:t>
        <a:bodyPr/>
        <a:lstStyle/>
        <a:p>
          <a:endParaRPr lang="it-IT"/>
        </a:p>
      </dgm:t>
    </dgm:pt>
    <dgm:pt modelId="{0D85B90E-1CE3-4332-8670-8D6677E5A120}">
      <dgm:prSet phldrT="[Testo]" custT="1"/>
      <dgm:spPr/>
      <dgm:t>
        <a:bodyPr/>
        <a:lstStyle/>
        <a:p>
          <a:r>
            <a:rPr lang="it-IT" sz="1800" dirty="0" smtClean="0"/>
            <a:t>1.4 –Linee Guida </a:t>
          </a:r>
          <a:r>
            <a:rPr lang="it-IT" sz="1400" i="1" dirty="0" smtClean="0"/>
            <a:t>(pag.30) </a:t>
          </a:r>
          <a:endParaRPr lang="it-IT" sz="1400" dirty="0"/>
        </a:p>
      </dgm:t>
    </dgm:pt>
    <dgm:pt modelId="{2B0B0A47-B596-4FBA-B659-366016C06278}" type="parTrans" cxnId="{FB9E652B-352F-4ED1-AAEE-F1968EB725B3}">
      <dgm:prSet/>
      <dgm:spPr/>
      <dgm:t>
        <a:bodyPr/>
        <a:lstStyle/>
        <a:p>
          <a:endParaRPr lang="it-IT"/>
        </a:p>
      </dgm:t>
    </dgm:pt>
    <dgm:pt modelId="{D59078F2-73AA-4F5F-93D9-CF240942C616}" type="sibTrans" cxnId="{FB9E652B-352F-4ED1-AAEE-F1968EB725B3}">
      <dgm:prSet/>
      <dgm:spPr/>
      <dgm:t>
        <a:bodyPr/>
        <a:lstStyle/>
        <a:p>
          <a:endParaRPr lang="it-IT"/>
        </a:p>
      </dgm:t>
    </dgm:pt>
    <dgm:pt modelId="{49D1508A-840C-417E-AC3F-41C1C2DB5CCE}">
      <dgm:prSet phldrT="[Testo]" custT="1"/>
      <dgm:spPr/>
      <dgm:t>
        <a:bodyPr/>
        <a:lstStyle/>
        <a:p>
          <a:r>
            <a:rPr lang="it-IT" sz="1800" dirty="0" smtClean="0"/>
            <a:t>3.2 -</a:t>
          </a:r>
          <a:r>
            <a:rPr lang="it-IT" sz="2400" dirty="0" smtClean="0"/>
            <a:t> </a:t>
          </a:r>
          <a:r>
            <a:rPr lang="it-IT" sz="1800" dirty="0" smtClean="0"/>
            <a:t>Curriculum Vitae </a:t>
          </a:r>
          <a:r>
            <a:rPr lang="it-IT" sz="1400" dirty="0" smtClean="0"/>
            <a:t>( </a:t>
          </a:r>
          <a:r>
            <a:rPr lang="it-IT" sz="1400" i="1" dirty="0" err="1" smtClean="0"/>
            <a:t>pag……</a:t>
          </a:r>
          <a:r>
            <a:rPr lang="it-IT" sz="1400" i="1" dirty="0" smtClean="0"/>
            <a:t>)</a:t>
          </a:r>
          <a:endParaRPr lang="it-IT" sz="1400" dirty="0"/>
        </a:p>
      </dgm:t>
    </dgm:pt>
    <dgm:pt modelId="{A17F9390-A702-4A93-91AB-4B9618429AB0}" type="sibTrans" cxnId="{5164C24C-65F1-4E2B-98FC-D551A8A735F4}">
      <dgm:prSet/>
      <dgm:spPr/>
      <dgm:t>
        <a:bodyPr/>
        <a:lstStyle/>
        <a:p>
          <a:endParaRPr lang="it-IT"/>
        </a:p>
      </dgm:t>
    </dgm:pt>
    <dgm:pt modelId="{2F401637-60E9-44CE-B68B-AC904EAD0625}" type="parTrans" cxnId="{5164C24C-65F1-4E2B-98FC-D551A8A735F4}">
      <dgm:prSet/>
      <dgm:spPr/>
      <dgm:t>
        <a:bodyPr/>
        <a:lstStyle/>
        <a:p>
          <a:endParaRPr lang="it-IT"/>
        </a:p>
      </dgm:t>
    </dgm:pt>
    <dgm:pt modelId="{5103689A-31B1-4885-BB4E-521A4B2F4C2E}">
      <dgm:prSet phldrT="[Testo]" custT="1"/>
      <dgm:spPr/>
      <dgm:t>
        <a:bodyPr/>
        <a:lstStyle/>
        <a:p>
          <a:r>
            <a:rPr lang="it-IT" sz="1800" dirty="0" smtClean="0"/>
            <a:t>3.1 </a:t>
          </a:r>
          <a:r>
            <a:rPr lang="it-IT" sz="2400" dirty="0" smtClean="0"/>
            <a:t>– </a:t>
          </a:r>
          <a:r>
            <a:rPr lang="it-IT" sz="1800" dirty="0" smtClean="0"/>
            <a:t>I poligoni di Tiro </a:t>
          </a:r>
          <a:r>
            <a:rPr lang="it-IT" sz="1400" i="1" dirty="0" smtClean="0"/>
            <a:t>(pag.35)</a:t>
          </a:r>
          <a:r>
            <a:rPr lang="it-IT" sz="1400" dirty="0" smtClean="0"/>
            <a:t> </a:t>
          </a:r>
          <a:endParaRPr lang="it-IT" sz="2400" dirty="0"/>
        </a:p>
      </dgm:t>
    </dgm:pt>
    <dgm:pt modelId="{F326F47A-B0E7-4C51-87BB-A80B318AEED0}" type="sibTrans" cxnId="{858D884A-C5E8-46DC-A104-FA3563076E45}">
      <dgm:prSet/>
      <dgm:spPr/>
      <dgm:t>
        <a:bodyPr/>
        <a:lstStyle/>
        <a:p>
          <a:endParaRPr lang="it-IT"/>
        </a:p>
      </dgm:t>
    </dgm:pt>
    <dgm:pt modelId="{EFCDD185-FAEA-44BE-803C-28A8531D6D6D}" type="parTrans" cxnId="{858D884A-C5E8-46DC-A104-FA3563076E45}">
      <dgm:prSet/>
      <dgm:spPr/>
      <dgm:t>
        <a:bodyPr/>
        <a:lstStyle/>
        <a:p>
          <a:endParaRPr lang="it-IT"/>
        </a:p>
      </dgm:t>
    </dgm:pt>
    <dgm:pt modelId="{0275EEBF-59F4-4B14-A04B-C5461A630F22}">
      <dgm:prSet phldrT="[Testo]" custT="1"/>
      <dgm:spPr/>
      <dgm:t>
        <a:bodyPr/>
        <a:lstStyle/>
        <a:p>
          <a:r>
            <a:rPr lang="it-IT" sz="1800" dirty="0" smtClean="0"/>
            <a:t>1.5–Curriculum Vitae </a:t>
          </a:r>
          <a:r>
            <a:rPr lang="it-IT" sz="1400" i="1" dirty="0" smtClean="0"/>
            <a:t>(pag.32)</a:t>
          </a:r>
          <a:endParaRPr lang="it-IT" sz="1400" dirty="0"/>
        </a:p>
      </dgm:t>
    </dgm:pt>
    <dgm:pt modelId="{7CA8437E-B6E8-48FF-A444-546BF8A496F1}" type="sibTrans" cxnId="{0127D26A-1792-4462-8D85-4E7DFC9A3AC4}">
      <dgm:prSet/>
      <dgm:spPr/>
    </dgm:pt>
    <dgm:pt modelId="{C6A2DC99-4A76-492D-9AF9-8B3144820BEB}" type="parTrans" cxnId="{0127D26A-1792-4462-8D85-4E7DFC9A3AC4}">
      <dgm:prSet/>
      <dgm:spPr/>
    </dgm:pt>
    <dgm:pt modelId="{80A39F7C-B5E8-4725-8F39-51F77EA2FE7A}">
      <dgm:prSet phldrT="[Testo]" custT="1"/>
      <dgm:spPr/>
      <dgm:t>
        <a:bodyPr/>
        <a:lstStyle/>
        <a:p>
          <a:r>
            <a:rPr lang="it-IT" sz="1800" dirty="0" smtClean="0"/>
            <a:t>2.2 - Curriculum Vitae </a:t>
          </a:r>
          <a:r>
            <a:rPr lang="it-IT" sz="1400" i="1" dirty="0" smtClean="0"/>
            <a:t>(pag.34) </a:t>
          </a:r>
          <a:endParaRPr lang="it-IT" sz="1800" dirty="0"/>
        </a:p>
      </dgm:t>
    </dgm:pt>
    <dgm:pt modelId="{3D432B4E-3443-4EF0-BBAF-FE45BB65D821}" type="parTrans" cxnId="{BBD4D249-9CD1-4DDC-B12A-7157A595A94C}">
      <dgm:prSet/>
      <dgm:spPr/>
    </dgm:pt>
    <dgm:pt modelId="{550BF831-2975-438E-9616-F54626D346CC}" type="sibTrans" cxnId="{BBD4D249-9CD1-4DDC-B12A-7157A595A94C}">
      <dgm:prSet/>
      <dgm:spPr/>
    </dgm:pt>
    <dgm:pt modelId="{E8A79B1A-46B5-42DA-8A4B-079913107E28}" type="pres">
      <dgm:prSet presAssocID="{1BBACE34-2F25-4406-A5D4-B13C49CAFE8A}" presName="Name0" presStyleCnt="0">
        <dgm:presLayoutVars>
          <dgm:dir/>
          <dgm:animLvl val="lvl"/>
          <dgm:resizeHandles val="exact"/>
        </dgm:presLayoutVars>
      </dgm:prSet>
      <dgm:spPr/>
      <dgm:t>
        <a:bodyPr/>
        <a:lstStyle/>
        <a:p>
          <a:endParaRPr lang="it-IT"/>
        </a:p>
      </dgm:t>
    </dgm:pt>
    <dgm:pt modelId="{38C9EAE6-A727-438E-A949-323B61B89D3B}" type="pres">
      <dgm:prSet presAssocID="{349B9B68-70FF-4D90-BF3F-37B4FE47EE98}" presName="linNode" presStyleCnt="0"/>
      <dgm:spPr/>
    </dgm:pt>
    <dgm:pt modelId="{FB941BF7-A5A0-45CC-B0E0-CF9B1FE434B2}" type="pres">
      <dgm:prSet presAssocID="{349B9B68-70FF-4D90-BF3F-37B4FE47EE98}" presName="parentText" presStyleLbl="node1" presStyleIdx="0" presStyleCnt="3" custScaleX="126055" custLinFactNeighborY="-41">
        <dgm:presLayoutVars>
          <dgm:chMax val="1"/>
          <dgm:bulletEnabled val="1"/>
        </dgm:presLayoutVars>
      </dgm:prSet>
      <dgm:spPr/>
      <dgm:t>
        <a:bodyPr/>
        <a:lstStyle/>
        <a:p>
          <a:endParaRPr lang="it-IT"/>
        </a:p>
      </dgm:t>
    </dgm:pt>
    <dgm:pt modelId="{5DAEBA36-E720-49B0-B7C9-7B6AB535F65D}" type="pres">
      <dgm:prSet presAssocID="{349B9B68-70FF-4D90-BF3F-37B4FE47EE98}" presName="descendantText" presStyleLbl="alignAccFollowNode1" presStyleIdx="0" presStyleCnt="3" custScaleX="85343" custScaleY="141585" custLinFactNeighborX="17286" custLinFactNeighborY="-169">
        <dgm:presLayoutVars>
          <dgm:bulletEnabled val="1"/>
        </dgm:presLayoutVars>
      </dgm:prSet>
      <dgm:spPr/>
      <dgm:t>
        <a:bodyPr/>
        <a:lstStyle/>
        <a:p>
          <a:endParaRPr lang="it-IT"/>
        </a:p>
      </dgm:t>
    </dgm:pt>
    <dgm:pt modelId="{CECBF164-1F1D-4D01-9EC8-A2BA44AE56F5}" type="pres">
      <dgm:prSet presAssocID="{666F57D2-9130-47D4-9DC3-FC64A6C84860}" presName="sp" presStyleCnt="0"/>
      <dgm:spPr/>
    </dgm:pt>
    <dgm:pt modelId="{93A905CF-AF7D-45D2-9CD1-52443CC5EB0D}" type="pres">
      <dgm:prSet presAssocID="{7CF184E9-AFE3-4270-BEB0-060E3E1784EB}" presName="linNode" presStyleCnt="0"/>
      <dgm:spPr/>
    </dgm:pt>
    <dgm:pt modelId="{C49C1215-E4AA-4C47-95A8-B5C0F842454C}" type="pres">
      <dgm:prSet presAssocID="{7CF184E9-AFE3-4270-BEB0-060E3E1784EB}" presName="parentText" presStyleLbl="node1" presStyleIdx="1" presStyleCnt="3" custScaleX="125833" custLinFactNeighborX="357">
        <dgm:presLayoutVars>
          <dgm:chMax val="1"/>
          <dgm:bulletEnabled val="1"/>
        </dgm:presLayoutVars>
      </dgm:prSet>
      <dgm:spPr/>
      <dgm:t>
        <a:bodyPr/>
        <a:lstStyle/>
        <a:p>
          <a:endParaRPr lang="it-IT"/>
        </a:p>
      </dgm:t>
    </dgm:pt>
    <dgm:pt modelId="{6CD45506-B6AF-4E59-8D84-70A8DC8DB15F}" type="pres">
      <dgm:prSet presAssocID="{7CF184E9-AFE3-4270-BEB0-060E3E1784EB}" presName="descendantText" presStyleLbl="alignAccFollowNode1" presStyleIdx="1" presStyleCnt="3" custScaleX="85468" custLinFactNeighborX="30985">
        <dgm:presLayoutVars>
          <dgm:bulletEnabled val="1"/>
        </dgm:presLayoutVars>
      </dgm:prSet>
      <dgm:spPr/>
      <dgm:t>
        <a:bodyPr/>
        <a:lstStyle/>
        <a:p>
          <a:endParaRPr lang="it-IT"/>
        </a:p>
      </dgm:t>
    </dgm:pt>
    <dgm:pt modelId="{B14CBC4B-247B-4D13-8742-2E96FCDBF1D5}" type="pres">
      <dgm:prSet presAssocID="{47E180B6-C901-4F92-98A2-664320088404}" presName="sp" presStyleCnt="0"/>
      <dgm:spPr/>
    </dgm:pt>
    <dgm:pt modelId="{2581E3C1-2595-4769-ADA8-298240E6A63E}" type="pres">
      <dgm:prSet presAssocID="{0EAB34E1-5FDD-4AF6-AE50-5FB5C589804E}" presName="linNode" presStyleCnt="0"/>
      <dgm:spPr/>
    </dgm:pt>
    <dgm:pt modelId="{87636506-FBA5-4191-972A-CC8A5BE5CC63}" type="pres">
      <dgm:prSet presAssocID="{0EAB34E1-5FDD-4AF6-AE50-5FB5C589804E}" presName="parentText" presStyleLbl="node1" presStyleIdx="2" presStyleCnt="3" custScaleX="127224">
        <dgm:presLayoutVars>
          <dgm:chMax val="1"/>
          <dgm:bulletEnabled val="1"/>
        </dgm:presLayoutVars>
      </dgm:prSet>
      <dgm:spPr/>
      <dgm:t>
        <a:bodyPr/>
        <a:lstStyle/>
        <a:p>
          <a:endParaRPr lang="it-IT"/>
        </a:p>
      </dgm:t>
    </dgm:pt>
    <dgm:pt modelId="{89B39F0F-0705-42A6-822A-0DE163C269C4}" type="pres">
      <dgm:prSet presAssocID="{0EAB34E1-5FDD-4AF6-AE50-5FB5C589804E}" presName="descendantText" presStyleLbl="alignAccFollowNode1" presStyleIdx="2" presStyleCnt="3" custScaleX="84757" custLinFactNeighborX="31615">
        <dgm:presLayoutVars>
          <dgm:bulletEnabled val="1"/>
        </dgm:presLayoutVars>
      </dgm:prSet>
      <dgm:spPr/>
      <dgm:t>
        <a:bodyPr/>
        <a:lstStyle/>
        <a:p>
          <a:endParaRPr lang="it-IT"/>
        </a:p>
      </dgm:t>
    </dgm:pt>
  </dgm:ptLst>
  <dgm:cxnLst>
    <dgm:cxn modelId="{2AD0DC6C-64E4-4F25-839E-B7B53E39267D}" srcId="{1BBACE34-2F25-4406-A5D4-B13C49CAFE8A}" destId="{7CF184E9-AFE3-4270-BEB0-060E3E1784EB}" srcOrd="1" destOrd="0" parTransId="{70DCFEF8-FC69-492B-97D0-0BB2C29168A6}" sibTransId="{47E180B6-C901-4F92-98A2-664320088404}"/>
    <dgm:cxn modelId="{FB9E652B-352F-4ED1-AAEE-F1968EB725B3}" srcId="{349B9B68-70FF-4D90-BF3F-37B4FE47EE98}" destId="{0D85B90E-1CE3-4332-8670-8D6677E5A120}" srcOrd="3" destOrd="0" parTransId="{2B0B0A47-B596-4FBA-B659-366016C06278}" sibTransId="{D59078F2-73AA-4F5F-93D9-CF240942C616}"/>
    <dgm:cxn modelId="{BBD4D249-9CD1-4DDC-B12A-7157A595A94C}" srcId="{7CF184E9-AFE3-4270-BEB0-060E3E1784EB}" destId="{80A39F7C-B5E8-4725-8F39-51F77EA2FE7A}" srcOrd="1" destOrd="0" parTransId="{3D432B4E-3443-4EF0-BBAF-FE45BB65D821}" sibTransId="{550BF831-2975-438E-9616-F54626D346CC}"/>
    <dgm:cxn modelId="{91D8AFCB-8F04-4EAC-8BF7-438BAD4396A9}" type="presOf" srcId="{49D1508A-840C-417E-AC3F-41C1C2DB5CCE}" destId="{89B39F0F-0705-42A6-822A-0DE163C269C4}" srcOrd="0" destOrd="1" presId="urn:microsoft.com/office/officeart/2005/8/layout/vList5"/>
    <dgm:cxn modelId="{592212A6-AF9F-408B-9498-CF1396B7AA45}" type="presOf" srcId="{0EAB34E1-5FDD-4AF6-AE50-5FB5C589804E}" destId="{87636506-FBA5-4191-972A-CC8A5BE5CC63}" srcOrd="0" destOrd="0" presId="urn:microsoft.com/office/officeart/2005/8/layout/vList5"/>
    <dgm:cxn modelId="{4BBA08D8-2638-4550-B97B-1A57EA7A74A3}" type="presOf" srcId="{0275EEBF-59F4-4B14-A04B-C5461A630F22}" destId="{5DAEBA36-E720-49B0-B7C9-7B6AB535F65D}" srcOrd="0" destOrd="4" presId="urn:microsoft.com/office/officeart/2005/8/layout/vList5"/>
    <dgm:cxn modelId="{BD263522-1812-468D-85DB-83D8EB156567}" type="presOf" srcId="{80A39F7C-B5E8-4725-8F39-51F77EA2FE7A}" destId="{6CD45506-B6AF-4E59-8D84-70A8DC8DB15F}" srcOrd="0" destOrd="1" presId="urn:microsoft.com/office/officeart/2005/8/layout/vList5"/>
    <dgm:cxn modelId="{0127D26A-1792-4462-8D85-4E7DFC9A3AC4}" srcId="{349B9B68-70FF-4D90-BF3F-37B4FE47EE98}" destId="{0275EEBF-59F4-4B14-A04B-C5461A630F22}" srcOrd="4" destOrd="0" parTransId="{C6A2DC99-4A76-492D-9AF9-8B3144820BEB}" sibTransId="{7CA8437E-B6E8-48FF-A444-546BF8A496F1}"/>
    <dgm:cxn modelId="{B0E73FF0-718E-4267-BD94-8212A89951B3}" type="presOf" srcId="{349B9B68-70FF-4D90-BF3F-37B4FE47EE98}" destId="{FB941BF7-A5A0-45CC-B0E0-CF9B1FE434B2}" srcOrd="0" destOrd="0" presId="urn:microsoft.com/office/officeart/2005/8/layout/vList5"/>
    <dgm:cxn modelId="{27825BF4-33E6-49EE-8BD4-E7E533E1EE55}" type="presOf" srcId="{5103689A-31B1-4885-BB4E-521A4B2F4C2E}" destId="{89B39F0F-0705-42A6-822A-0DE163C269C4}" srcOrd="0" destOrd="0" presId="urn:microsoft.com/office/officeart/2005/8/layout/vList5"/>
    <dgm:cxn modelId="{85A426D8-A7B5-43D7-B934-0F5BF9C3D2A4}" srcId="{1BBACE34-2F25-4406-A5D4-B13C49CAFE8A}" destId="{349B9B68-70FF-4D90-BF3F-37B4FE47EE98}" srcOrd="0" destOrd="0" parTransId="{29EE4CBD-BAF8-4DBB-9853-3A5D144B2F39}" sibTransId="{666F57D2-9130-47D4-9DC3-FC64A6C84860}"/>
    <dgm:cxn modelId="{80C3E7E7-7A7C-4C41-B620-3EC0523CE1BA}" type="presOf" srcId="{2C1A84C4-56DA-4BD9-B4A0-27A785AB529D}" destId="{5DAEBA36-E720-49B0-B7C9-7B6AB535F65D}" srcOrd="0" destOrd="2" presId="urn:microsoft.com/office/officeart/2005/8/layout/vList5"/>
    <dgm:cxn modelId="{3E173040-994B-4A4F-8E91-8DD93CB905FB}" srcId="{349B9B68-70FF-4D90-BF3F-37B4FE47EE98}" destId="{2C1A84C4-56DA-4BD9-B4A0-27A785AB529D}" srcOrd="2" destOrd="0" parTransId="{4E3C39F2-8958-4AEB-AF55-10E7362AEBCF}" sibTransId="{99D88562-F84C-47BF-8955-E8ECD48A005C}"/>
    <dgm:cxn modelId="{D19EC09D-B3CB-4FB8-9629-6F0DCCDD7733}" srcId="{349B9B68-70FF-4D90-BF3F-37B4FE47EE98}" destId="{11FC3C6F-8D61-48C0-8ECD-69A77F58A75F}" srcOrd="0" destOrd="0" parTransId="{CFCCFF7B-370B-4D8A-A121-70E88FE6BF8A}" sibTransId="{7C4428FC-F238-4D79-B3A8-AED0D5025690}"/>
    <dgm:cxn modelId="{00AEBF6B-C3B4-4FE4-BA79-6811F41CE54B}" srcId="{349B9B68-70FF-4D90-BF3F-37B4FE47EE98}" destId="{4D1E84F8-4FCB-404F-8517-CF02346D5DCD}" srcOrd="1" destOrd="0" parTransId="{527946C0-5551-4708-AD0F-BB7BF92FDDAC}" sibTransId="{5F0F29D2-4C05-404B-816E-0BE0352168A5}"/>
    <dgm:cxn modelId="{6FB3D3D7-6E64-4AB1-8966-4556FDC27E00}" srcId="{7CF184E9-AFE3-4270-BEB0-060E3E1784EB}" destId="{E29B0D19-2BAF-4CC8-804E-5638195E01CE}" srcOrd="0" destOrd="0" parTransId="{033AE924-186F-4D90-8D72-20936AC66266}" sibTransId="{C0101770-D6F8-4F54-85C2-B05EBCA0D424}"/>
    <dgm:cxn modelId="{8EF6493B-A4FA-41EA-A5B0-C9BAF1286B38}" type="presOf" srcId="{4D1E84F8-4FCB-404F-8517-CF02346D5DCD}" destId="{5DAEBA36-E720-49B0-B7C9-7B6AB535F65D}" srcOrd="0" destOrd="1" presId="urn:microsoft.com/office/officeart/2005/8/layout/vList5"/>
    <dgm:cxn modelId="{9A59186C-3B84-490A-BBA5-E1E8B4A1DEDE}" type="presOf" srcId="{11FC3C6F-8D61-48C0-8ECD-69A77F58A75F}" destId="{5DAEBA36-E720-49B0-B7C9-7B6AB535F65D}" srcOrd="0" destOrd="0" presId="urn:microsoft.com/office/officeart/2005/8/layout/vList5"/>
    <dgm:cxn modelId="{D63C6D09-8DF4-49EF-AEF2-D05E036AF0FE}" srcId="{1BBACE34-2F25-4406-A5D4-B13C49CAFE8A}" destId="{0EAB34E1-5FDD-4AF6-AE50-5FB5C589804E}" srcOrd="2" destOrd="0" parTransId="{2F16D9A1-8397-4B60-833E-F8986CE8E22F}" sibTransId="{C0486354-D1C7-43E6-B438-72E08BDC0C44}"/>
    <dgm:cxn modelId="{5164C24C-65F1-4E2B-98FC-D551A8A735F4}" srcId="{0EAB34E1-5FDD-4AF6-AE50-5FB5C589804E}" destId="{49D1508A-840C-417E-AC3F-41C1C2DB5CCE}" srcOrd="1" destOrd="0" parTransId="{2F401637-60E9-44CE-B68B-AC904EAD0625}" sibTransId="{A17F9390-A702-4A93-91AB-4B9618429AB0}"/>
    <dgm:cxn modelId="{8BD8533A-5465-4E18-8F16-5CB96F3E39EA}" type="presOf" srcId="{0D85B90E-1CE3-4332-8670-8D6677E5A120}" destId="{5DAEBA36-E720-49B0-B7C9-7B6AB535F65D}" srcOrd="0" destOrd="3" presId="urn:microsoft.com/office/officeart/2005/8/layout/vList5"/>
    <dgm:cxn modelId="{858D884A-C5E8-46DC-A104-FA3563076E45}" srcId="{0EAB34E1-5FDD-4AF6-AE50-5FB5C589804E}" destId="{5103689A-31B1-4885-BB4E-521A4B2F4C2E}" srcOrd="0" destOrd="0" parTransId="{EFCDD185-FAEA-44BE-803C-28A8531D6D6D}" sibTransId="{F326F47A-B0E7-4C51-87BB-A80B318AEED0}"/>
    <dgm:cxn modelId="{C59AE9E0-728D-40E6-8525-31DAEB06D3CA}" type="presOf" srcId="{1BBACE34-2F25-4406-A5D4-B13C49CAFE8A}" destId="{E8A79B1A-46B5-42DA-8A4B-079913107E28}" srcOrd="0" destOrd="0" presId="urn:microsoft.com/office/officeart/2005/8/layout/vList5"/>
    <dgm:cxn modelId="{569F2470-038E-4AC2-BF02-8CA2C7D4704F}" type="presOf" srcId="{E29B0D19-2BAF-4CC8-804E-5638195E01CE}" destId="{6CD45506-B6AF-4E59-8D84-70A8DC8DB15F}" srcOrd="0" destOrd="0" presId="urn:microsoft.com/office/officeart/2005/8/layout/vList5"/>
    <dgm:cxn modelId="{DD61856C-5CD0-4BEA-8E48-911A8B5A484C}" type="presOf" srcId="{7CF184E9-AFE3-4270-BEB0-060E3E1784EB}" destId="{C49C1215-E4AA-4C47-95A8-B5C0F842454C}" srcOrd="0" destOrd="0" presId="urn:microsoft.com/office/officeart/2005/8/layout/vList5"/>
    <dgm:cxn modelId="{2DEAAC85-0BD6-42AB-A398-9E207E1ECF9C}" type="presParOf" srcId="{E8A79B1A-46B5-42DA-8A4B-079913107E28}" destId="{38C9EAE6-A727-438E-A949-323B61B89D3B}" srcOrd="0" destOrd="0" presId="urn:microsoft.com/office/officeart/2005/8/layout/vList5"/>
    <dgm:cxn modelId="{7928A7EE-DD9A-4C12-8A72-70FDC75E3C6B}" type="presParOf" srcId="{38C9EAE6-A727-438E-A949-323B61B89D3B}" destId="{FB941BF7-A5A0-45CC-B0E0-CF9B1FE434B2}" srcOrd="0" destOrd="0" presId="urn:microsoft.com/office/officeart/2005/8/layout/vList5"/>
    <dgm:cxn modelId="{F070D671-4F21-4806-B26F-F5719C5F9317}" type="presParOf" srcId="{38C9EAE6-A727-438E-A949-323B61B89D3B}" destId="{5DAEBA36-E720-49B0-B7C9-7B6AB535F65D}" srcOrd="1" destOrd="0" presId="urn:microsoft.com/office/officeart/2005/8/layout/vList5"/>
    <dgm:cxn modelId="{6C653F09-9346-463B-9AED-E1ECA403454D}" type="presParOf" srcId="{E8A79B1A-46B5-42DA-8A4B-079913107E28}" destId="{CECBF164-1F1D-4D01-9EC8-A2BA44AE56F5}" srcOrd="1" destOrd="0" presId="urn:microsoft.com/office/officeart/2005/8/layout/vList5"/>
    <dgm:cxn modelId="{00C26BA4-40F3-4394-8ED2-B62748B2951C}" type="presParOf" srcId="{E8A79B1A-46B5-42DA-8A4B-079913107E28}" destId="{93A905CF-AF7D-45D2-9CD1-52443CC5EB0D}" srcOrd="2" destOrd="0" presId="urn:microsoft.com/office/officeart/2005/8/layout/vList5"/>
    <dgm:cxn modelId="{0F84AA04-C912-4959-B98C-77C89084A3C4}" type="presParOf" srcId="{93A905CF-AF7D-45D2-9CD1-52443CC5EB0D}" destId="{C49C1215-E4AA-4C47-95A8-B5C0F842454C}" srcOrd="0" destOrd="0" presId="urn:microsoft.com/office/officeart/2005/8/layout/vList5"/>
    <dgm:cxn modelId="{CCD89F10-2E73-4048-8546-BCEAF4D0AB3A}" type="presParOf" srcId="{93A905CF-AF7D-45D2-9CD1-52443CC5EB0D}" destId="{6CD45506-B6AF-4E59-8D84-70A8DC8DB15F}" srcOrd="1" destOrd="0" presId="urn:microsoft.com/office/officeart/2005/8/layout/vList5"/>
    <dgm:cxn modelId="{AFF19792-A708-4F1E-9BAB-43722D816553}" type="presParOf" srcId="{E8A79B1A-46B5-42DA-8A4B-079913107E28}" destId="{B14CBC4B-247B-4D13-8742-2E96FCDBF1D5}" srcOrd="3" destOrd="0" presId="urn:microsoft.com/office/officeart/2005/8/layout/vList5"/>
    <dgm:cxn modelId="{6395D5D0-3D73-41D3-B968-20E14869A598}" type="presParOf" srcId="{E8A79B1A-46B5-42DA-8A4B-079913107E28}" destId="{2581E3C1-2595-4769-ADA8-298240E6A63E}" srcOrd="4" destOrd="0" presId="urn:microsoft.com/office/officeart/2005/8/layout/vList5"/>
    <dgm:cxn modelId="{74226367-6BA0-4AE9-AA84-5E8712AC262B}" type="presParOf" srcId="{2581E3C1-2595-4769-ADA8-298240E6A63E}" destId="{87636506-FBA5-4191-972A-CC8A5BE5CC63}" srcOrd="0" destOrd="0" presId="urn:microsoft.com/office/officeart/2005/8/layout/vList5"/>
    <dgm:cxn modelId="{E7D344C1-D5C8-4B22-B908-05B1848DD37A}" type="presParOf" srcId="{2581E3C1-2595-4769-ADA8-298240E6A63E}" destId="{89B39F0F-0705-42A6-822A-0DE163C269C4}" srcOrd="1" destOrd="0" presId="urn:microsoft.com/office/officeart/2005/8/layout/vList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BAFB604-AE18-45B2-A6CC-6727F457264B}">
      <dsp:nvSpPr>
        <dsp:cNvPr id="0" name=""/>
        <dsp:cNvSpPr/>
      </dsp:nvSpPr>
      <dsp:spPr>
        <a:xfrm>
          <a:off x="0" y="19880"/>
          <a:ext cx="8858312" cy="1255409"/>
        </a:xfrm>
        <a:prstGeom prst="roundRect">
          <a:avLst/>
        </a:prstGeom>
        <a:gradFill rotWithShape="0">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it-IT" sz="2900" b="1" kern="1200" dirty="0" smtClean="0"/>
            <a:t>Come comunicare il Tiro a Segno: </a:t>
          </a:r>
        </a:p>
        <a:p>
          <a:pPr lvl="0" algn="ctr" defTabSz="1289050">
            <a:lnSpc>
              <a:spcPct val="90000"/>
            </a:lnSpc>
            <a:spcBef>
              <a:spcPct val="0"/>
            </a:spcBef>
            <a:spcAft>
              <a:spcPct val="35000"/>
            </a:spcAft>
          </a:pPr>
          <a:r>
            <a:rPr lang="it-IT" sz="2900" b="1" kern="1200" dirty="0" smtClean="0"/>
            <a:t>Strategia e operatività</a:t>
          </a:r>
          <a:endParaRPr lang="it-IT" sz="2900" b="1" kern="1200" dirty="0"/>
        </a:p>
      </dsp:txBody>
      <dsp:txXfrm>
        <a:off x="0" y="19880"/>
        <a:ext cx="8858312" cy="1255409"/>
      </dsp:txXfrm>
    </dsp:sp>
    <dsp:sp modelId="{AC3B8E9F-D605-4CB9-8944-FA82D6C9BF3E}">
      <dsp:nvSpPr>
        <dsp:cNvPr id="0" name=""/>
        <dsp:cNvSpPr/>
      </dsp:nvSpPr>
      <dsp:spPr>
        <a:xfrm>
          <a:off x="0" y="1275290"/>
          <a:ext cx="8858312" cy="480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1251" tIns="36830" rIns="206248" bIns="36830" numCol="1" spcCol="1270" anchor="t" anchorCtr="0">
          <a:noAutofit/>
        </a:bodyPr>
        <a:lstStyle/>
        <a:p>
          <a:pPr marL="228600" lvl="1" indent="-228600" algn="l" defTabSz="1022350">
            <a:lnSpc>
              <a:spcPct val="90000"/>
            </a:lnSpc>
            <a:spcBef>
              <a:spcPct val="0"/>
            </a:spcBef>
            <a:spcAft>
              <a:spcPct val="20000"/>
            </a:spcAft>
            <a:buChar char="••"/>
          </a:pPr>
          <a:r>
            <a:rPr lang="it-IT" sz="2300" kern="1200" dirty="0" smtClean="0">
              <a:solidFill>
                <a:srgbClr val="002060"/>
              </a:solidFill>
            </a:rPr>
            <a:t>Relatore: </a:t>
          </a:r>
          <a:r>
            <a:rPr lang="it-IT" sz="2300" i="1" u="sng" kern="1200" dirty="0" smtClean="0">
              <a:solidFill>
                <a:srgbClr val="002060"/>
              </a:solidFill>
            </a:rPr>
            <a:t>Dr. Roberto </a:t>
          </a:r>
          <a:r>
            <a:rPr lang="it-IT" sz="2300" b="1" i="1" u="sng" kern="1200" dirty="0" err="1" smtClean="0">
              <a:solidFill>
                <a:srgbClr val="002060"/>
              </a:solidFill>
            </a:rPr>
            <a:t>Ghiretti</a:t>
          </a:r>
          <a:endParaRPr lang="it-IT" sz="2300" b="1" i="1" u="sng" kern="1200" dirty="0">
            <a:solidFill>
              <a:srgbClr val="002060"/>
            </a:solidFill>
          </a:endParaRPr>
        </a:p>
      </dsp:txBody>
      <dsp:txXfrm>
        <a:off x="0" y="1275290"/>
        <a:ext cx="8858312" cy="480240"/>
      </dsp:txXfrm>
    </dsp:sp>
    <dsp:sp modelId="{40A8B4C7-C658-436B-BC3A-FCE2DD01773F}">
      <dsp:nvSpPr>
        <dsp:cNvPr id="0" name=""/>
        <dsp:cNvSpPr/>
      </dsp:nvSpPr>
      <dsp:spPr>
        <a:xfrm>
          <a:off x="0" y="1755530"/>
          <a:ext cx="8858312" cy="1255409"/>
        </a:xfrm>
        <a:prstGeom prst="roundRect">
          <a:avLst/>
        </a:prstGeom>
        <a:gradFill rotWithShape="0">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it-IT" sz="2900" b="1" kern="1200" dirty="0" smtClean="0"/>
            <a:t>La gestione della sicurezza                               negli impianti sportivi</a:t>
          </a:r>
          <a:endParaRPr lang="it-IT" sz="2900" b="1" kern="1200" dirty="0"/>
        </a:p>
      </dsp:txBody>
      <dsp:txXfrm>
        <a:off x="0" y="1755530"/>
        <a:ext cx="8858312" cy="1255409"/>
      </dsp:txXfrm>
    </dsp:sp>
    <dsp:sp modelId="{636EEB7D-42B8-496C-A35F-04F35E297360}">
      <dsp:nvSpPr>
        <dsp:cNvPr id="0" name=""/>
        <dsp:cNvSpPr/>
      </dsp:nvSpPr>
      <dsp:spPr>
        <a:xfrm>
          <a:off x="0" y="3010939"/>
          <a:ext cx="8858312" cy="480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1251" tIns="36830" rIns="206248" bIns="36830" numCol="1" spcCol="1270" anchor="t" anchorCtr="0">
          <a:noAutofit/>
        </a:bodyPr>
        <a:lstStyle/>
        <a:p>
          <a:pPr marL="228600" lvl="1" indent="-228600" algn="l" defTabSz="1022350">
            <a:lnSpc>
              <a:spcPct val="90000"/>
            </a:lnSpc>
            <a:spcBef>
              <a:spcPct val="0"/>
            </a:spcBef>
            <a:spcAft>
              <a:spcPct val="20000"/>
            </a:spcAft>
            <a:buChar char="••"/>
          </a:pPr>
          <a:r>
            <a:rPr lang="it-IT" sz="2300" kern="1200" dirty="0" smtClean="0">
              <a:solidFill>
                <a:srgbClr val="002060"/>
              </a:solidFill>
            </a:rPr>
            <a:t>Relatore: </a:t>
          </a:r>
          <a:r>
            <a:rPr lang="it-IT" sz="2300" i="1" u="sng" kern="1200" dirty="0" smtClean="0">
              <a:solidFill>
                <a:srgbClr val="002060"/>
              </a:solidFill>
            </a:rPr>
            <a:t>Avv. Lina </a:t>
          </a:r>
          <a:r>
            <a:rPr lang="it-IT" sz="2300" b="1" i="1" u="sng" kern="1200" dirty="0" err="1" smtClean="0">
              <a:solidFill>
                <a:srgbClr val="002060"/>
              </a:solidFill>
            </a:rPr>
            <a:t>Musumarra</a:t>
          </a:r>
          <a:endParaRPr lang="it-IT" sz="2300" b="1" i="1" u="sng" kern="1200" dirty="0">
            <a:solidFill>
              <a:srgbClr val="002060"/>
            </a:solidFill>
          </a:endParaRPr>
        </a:p>
      </dsp:txBody>
      <dsp:txXfrm>
        <a:off x="0" y="3010939"/>
        <a:ext cx="8858312" cy="480240"/>
      </dsp:txXfrm>
    </dsp:sp>
    <dsp:sp modelId="{9FEB1A09-0AE6-460A-B32C-3CB96E5C0172}">
      <dsp:nvSpPr>
        <dsp:cNvPr id="0" name=""/>
        <dsp:cNvSpPr/>
      </dsp:nvSpPr>
      <dsp:spPr>
        <a:xfrm>
          <a:off x="0" y="3491179"/>
          <a:ext cx="8858312" cy="1255409"/>
        </a:xfrm>
        <a:prstGeom prst="roundRect">
          <a:avLst/>
        </a:prstGeom>
        <a:gradFill rotWithShape="0">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it-IT" sz="2900" b="1" kern="1200" dirty="0" smtClean="0"/>
            <a:t>Agibilità e problematiche                               delle direttive tecniche</a:t>
          </a:r>
          <a:endParaRPr lang="it-IT" sz="2900" b="1" kern="1200" dirty="0"/>
        </a:p>
      </dsp:txBody>
      <dsp:txXfrm>
        <a:off x="0" y="3491179"/>
        <a:ext cx="8858312" cy="1255409"/>
      </dsp:txXfrm>
    </dsp:sp>
    <dsp:sp modelId="{0E8EB017-57F0-41F4-9DE2-2869659FE259}">
      <dsp:nvSpPr>
        <dsp:cNvPr id="0" name=""/>
        <dsp:cNvSpPr/>
      </dsp:nvSpPr>
      <dsp:spPr>
        <a:xfrm>
          <a:off x="0" y="4746590"/>
          <a:ext cx="8858312" cy="480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1251" tIns="36830" rIns="206248" bIns="36830" numCol="1" spcCol="1270" anchor="t" anchorCtr="0">
          <a:noAutofit/>
        </a:bodyPr>
        <a:lstStyle/>
        <a:p>
          <a:pPr marL="228600" lvl="1" indent="-228600" algn="l" defTabSz="1022350">
            <a:lnSpc>
              <a:spcPct val="90000"/>
            </a:lnSpc>
            <a:spcBef>
              <a:spcPct val="0"/>
            </a:spcBef>
            <a:spcAft>
              <a:spcPct val="20000"/>
            </a:spcAft>
            <a:buChar char="••"/>
          </a:pPr>
          <a:r>
            <a:rPr lang="it-IT" sz="2300" i="0" u="none" kern="1200" dirty="0" smtClean="0">
              <a:solidFill>
                <a:srgbClr val="002060"/>
              </a:solidFill>
            </a:rPr>
            <a:t>Relatore: </a:t>
          </a:r>
          <a:r>
            <a:rPr lang="it-IT" sz="2300" i="1" u="sng" kern="1200" dirty="0" smtClean="0">
              <a:solidFill>
                <a:srgbClr val="002060"/>
              </a:solidFill>
            </a:rPr>
            <a:t>Geom. Luigi </a:t>
          </a:r>
          <a:r>
            <a:rPr lang="it-IT" sz="2300" b="1" i="1" u="sng" kern="1200" dirty="0" err="1" smtClean="0">
              <a:solidFill>
                <a:srgbClr val="002060"/>
              </a:solidFill>
            </a:rPr>
            <a:t>Loccioni</a:t>
          </a:r>
          <a:endParaRPr lang="it-IT" sz="2300" b="1" i="1" u="sng" kern="1200" dirty="0">
            <a:solidFill>
              <a:srgbClr val="002060"/>
            </a:solidFill>
          </a:endParaRPr>
        </a:p>
      </dsp:txBody>
      <dsp:txXfrm>
        <a:off x="0" y="4746590"/>
        <a:ext cx="8858312" cy="48024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DAEBA36-E720-49B0-B7C9-7B6AB535F65D}">
      <dsp:nvSpPr>
        <dsp:cNvPr id="0" name=""/>
        <dsp:cNvSpPr/>
      </dsp:nvSpPr>
      <dsp:spPr>
        <a:xfrm rot="5400000">
          <a:off x="5521149" y="-1528934"/>
          <a:ext cx="1736786" cy="4794661"/>
        </a:xfrm>
        <a:prstGeom prst="round2SameRect">
          <a:avLst/>
        </a:prstGeom>
        <a:solidFill>
          <a:schemeClr val="lt1">
            <a:alpha val="90000"/>
            <a:tint val="40000"/>
            <a:hueOff val="0"/>
            <a:satOff val="0"/>
            <a:lumOff val="0"/>
            <a:alphaOff val="0"/>
          </a:schemeClr>
        </a:solidFill>
        <a:ln w="11429" cap="flat" cmpd="sng" algn="ctr">
          <a:solidFill>
            <a:schemeClr val="dk1">
              <a:alpha val="90000"/>
              <a:hueOff val="0"/>
              <a:satOff val="0"/>
              <a:lumOff val="0"/>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it-IT" sz="1800" kern="1200" dirty="0" smtClean="0"/>
            <a:t>1.1 –Comunicare lo Sport </a:t>
          </a:r>
          <a:r>
            <a:rPr lang="it-IT" sz="1400" i="1" kern="1200" dirty="0" smtClean="0"/>
            <a:t>(pag.7) </a:t>
          </a:r>
          <a:endParaRPr lang="it-IT" sz="1400" kern="1200" dirty="0"/>
        </a:p>
        <a:p>
          <a:pPr marL="171450" lvl="1" indent="-171450" algn="l" defTabSz="800100">
            <a:lnSpc>
              <a:spcPct val="90000"/>
            </a:lnSpc>
            <a:spcBef>
              <a:spcPct val="0"/>
            </a:spcBef>
            <a:spcAft>
              <a:spcPct val="15000"/>
            </a:spcAft>
            <a:buChar char="••"/>
          </a:pPr>
          <a:r>
            <a:rPr lang="it-IT" sz="1800" kern="1200" dirty="0" smtClean="0"/>
            <a:t>1.2 –Comunicare il Tiro a Segno</a:t>
          </a:r>
          <a:r>
            <a:rPr lang="it-IT" sz="1400" i="1" kern="1200" dirty="0" smtClean="0"/>
            <a:t> (pag.10)</a:t>
          </a:r>
          <a:r>
            <a:rPr lang="it-IT" sz="1800" i="1" kern="1200" dirty="0" smtClean="0"/>
            <a:t> </a:t>
          </a:r>
          <a:endParaRPr lang="it-IT" sz="1800" kern="1200" dirty="0"/>
        </a:p>
        <a:p>
          <a:pPr marL="171450" lvl="1" indent="-171450" algn="l" defTabSz="800100">
            <a:lnSpc>
              <a:spcPct val="90000"/>
            </a:lnSpc>
            <a:spcBef>
              <a:spcPct val="0"/>
            </a:spcBef>
            <a:spcAft>
              <a:spcPct val="15000"/>
            </a:spcAft>
            <a:buChar char="••"/>
          </a:pPr>
          <a:r>
            <a:rPr lang="it-IT" sz="1800" kern="1200" dirty="0" smtClean="0"/>
            <a:t>1.3 –Comunicare sul Territorio </a:t>
          </a:r>
          <a:r>
            <a:rPr lang="it-IT" sz="1400" i="1" kern="1200" dirty="0" smtClean="0"/>
            <a:t>(pag.17)</a:t>
          </a:r>
          <a:endParaRPr lang="it-IT" sz="1400" kern="1200" dirty="0"/>
        </a:p>
        <a:p>
          <a:pPr marL="171450" lvl="1" indent="-171450" algn="l" defTabSz="800100">
            <a:lnSpc>
              <a:spcPct val="90000"/>
            </a:lnSpc>
            <a:spcBef>
              <a:spcPct val="0"/>
            </a:spcBef>
            <a:spcAft>
              <a:spcPct val="15000"/>
            </a:spcAft>
            <a:buChar char="••"/>
          </a:pPr>
          <a:r>
            <a:rPr lang="it-IT" sz="1800" kern="1200" dirty="0" smtClean="0"/>
            <a:t>1.4 –Linee Guida </a:t>
          </a:r>
          <a:r>
            <a:rPr lang="it-IT" sz="1400" i="1" kern="1200" dirty="0" smtClean="0"/>
            <a:t>(pag.30) </a:t>
          </a:r>
          <a:endParaRPr lang="it-IT" sz="1400" kern="1200" dirty="0"/>
        </a:p>
        <a:p>
          <a:pPr marL="171450" lvl="1" indent="-171450" algn="l" defTabSz="800100">
            <a:lnSpc>
              <a:spcPct val="90000"/>
            </a:lnSpc>
            <a:spcBef>
              <a:spcPct val="0"/>
            </a:spcBef>
            <a:spcAft>
              <a:spcPct val="15000"/>
            </a:spcAft>
            <a:buChar char="••"/>
          </a:pPr>
          <a:r>
            <a:rPr lang="it-IT" sz="1800" kern="1200" dirty="0" smtClean="0"/>
            <a:t>1.5–Curriculum Vitae </a:t>
          </a:r>
          <a:r>
            <a:rPr lang="it-IT" sz="1400" i="1" kern="1200" dirty="0" smtClean="0"/>
            <a:t>(pag.32)</a:t>
          </a:r>
          <a:endParaRPr lang="it-IT" sz="1400" kern="1200" dirty="0"/>
        </a:p>
      </dsp:txBody>
      <dsp:txXfrm rot="5400000">
        <a:off x="5521149" y="-1528934"/>
        <a:ext cx="1736786" cy="4794661"/>
      </dsp:txXfrm>
    </dsp:sp>
    <dsp:sp modelId="{FB941BF7-A5A0-45CC-B0E0-CF9B1FE434B2}">
      <dsp:nvSpPr>
        <dsp:cNvPr id="0" name=""/>
        <dsp:cNvSpPr/>
      </dsp:nvSpPr>
      <dsp:spPr>
        <a:xfrm>
          <a:off x="26" y="103168"/>
          <a:ext cx="3983571" cy="1533342"/>
        </a:xfrm>
        <a:prstGeom prst="roundRect">
          <a:avLst/>
        </a:prstGeom>
        <a:gradFill rotWithShape="0">
          <a:gsLst>
            <a:gs pos="0">
              <a:srgbClr val="FFEFD1"/>
            </a:gs>
            <a:gs pos="64999">
              <a:srgbClr val="F0EBD5"/>
            </a:gs>
            <a:gs pos="100000">
              <a:srgbClr val="D1C39F"/>
            </a:gs>
          </a:gsLst>
          <a:lin ang="5400000" scaled="0"/>
        </a:gradFill>
        <a:ln w="11429" cap="flat" cmpd="sng" algn="ctr">
          <a:solidFill>
            <a:schemeClr val="dk1">
              <a:shade val="80000"/>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b" anchorCtr="0">
          <a:noAutofit/>
        </a:bodyPr>
        <a:lstStyle/>
        <a:p>
          <a:pPr lvl="0" algn="ctr" defTabSz="1066800">
            <a:lnSpc>
              <a:spcPct val="90000"/>
            </a:lnSpc>
            <a:spcBef>
              <a:spcPct val="0"/>
            </a:spcBef>
            <a:spcAft>
              <a:spcPct val="35000"/>
            </a:spcAft>
          </a:pPr>
          <a:r>
            <a:rPr lang="it-IT" sz="2400" kern="1200" dirty="0" smtClean="0"/>
            <a:t>1) </a:t>
          </a:r>
          <a:r>
            <a:rPr lang="it-IT" sz="2400" i="0" kern="1200" dirty="0" smtClean="0">
              <a:effectLst/>
            </a:rPr>
            <a:t>Come comunicare il Tiro a Segno</a:t>
          </a:r>
        </a:p>
        <a:p>
          <a:pPr lvl="0" algn="ctr" defTabSz="1066800">
            <a:lnSpc>
              <a:spcPct val="90000"/>
            </a:lnSpc>
            <a:spcBef>
              <a:spcPct val="0"/>
            </a:spcBef>
            <a:spcAft>
              <a:spcPct val="35000"/>
            </a:spcAft>
          </a:pPr>
          <a:r>
            <a:rPr lang="it-IT" sz="1600" i="1" u="sng" kern="1200" dirty="0" smtClean="0"/>
            <a:t>Relatore Dr. Roberto </a:t>
          </a:r>
          <a:r>
            <a:rPr lang="it-IT" sz="1600" i="1" u="sng" kern="1200" dirty="0" err="1" smtClean="0"/>
            <a:t>Ghiretti</a:t>
          </a:r>
          <a:endParaRPr lang="it-IT" sz="1600" i="1" u="sng" kern="1200" dirty="0"/>
        </a:p>
      </dsp:txBody>
      <dsp:txXfrm>
        <a:off x="26" y="103168"/>
        <a:ext cx="3983571" cy="1533342"/>
      </dsp:txXfrm>
    </dsp:sp>
    <dsp:sp modelId="{6CD45506-B6AF-4E59-8D84-70A8DC8DB15F}">
      <dsp:nvSpPr>
        <dsp:cNvPr id="0" name=""/>
        <dsp:cNvSpPr/>
      </dsp:nvSpPr>
      <dsp:spPr>
        <a:xfrm rot="5400000">
          <a:off x="5770347" y="179012"/>
          <a:ext cx="1226674" cy="4806377"/>
        </a:xfrm>
        <a:prstGeom prst="round2SameRect">
          <a:avLst/>
        </a:prstGeom>
        <a:solidFill>
          <a:schemeClr val="lt1">
            <a:alpha val="90000"/>
            <a:tint val="40000"/>
            <a:hueOff val="0"/>
            <a:satOff val="0"/>
            <a:lumOff val="0"/>
            <a:alphaOff val="0"/>
          </a:schemeClr>
        </a:solidFill>
        <a:ln w="11429" cap="flat" cmpd="sng" algn="ctr">
          <a:solidFill>
            <a:schemeClr val="dk1">
              <a:alpha val="90000"/>
              <a:hueOff val="0"/>
              <a:satOff val="0"/>
              <a:lumOff val="0"/>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it-IT" sz="1800" i="1" kern="1200" dirty="0" smtClean="0"/>
            <a:t>2.1 - </a:t>
          </a:r>
          <a:r>
            <a:rPr lang="it-IT" sz="1800" kern="1200" dirty="0" smtClean="0"/>
            <a:t>La gestione della sicurezza negli impianti sportivi</a:t>
          </a:r>
          <a:r>
            <a:rPr lang="it-IT" sz="1800" i="1" kern="1200" dirty="0" smtClean="0"/>
            <a:t> </a:t>
          </a:r>
          <a:r>
            <a:rPr lang="it-IT" sz="1400" i="1" kern="1200" dirty="0" smtClean="0"/>
            <a:t>(pag.33)</a:t>
          </a:r>
          <a:endParaRPr lang="it-IT" sz="1800" kern="1200" dirty="0"/>
        </a:p>
        <a:p>
          <a:pPr marL="171450" lvl="1" indent="-171450" algn="l" defTabSz="800100">
            <a:lnSpc>
              <a:spcPct val="90000"/>
            </a:lnSpc>
            <a:spcBef>
              <a:spcPct val="0"/>
            </a:spcBef>
            <a:spcAft>
              <a:spcPct val="15000"/>
            </a:spcAft>
            <a:buChar char="••"/>
          </a:pPr>
          <a:r>
            <a:rPr lang="it-IT" sz="1800" kern="1200" dirty="0" smtClean="0"/>
            <a:t>2.2 - Curriculum Vitae </a:t>
          </a:r>
          <a:r>
            <a:rPr lang="it-IT" sz="1400" i="1" kern="1200" dirty="0" smtClean="0"/>
            <a:t>(pag.34) </a:t>
          </a:r>
          <a:endParaRPr lang="it-IT" sz="1800" kern="1200" dirty="0"/>
        </a:p>
      </dsp:txBody>
      <dsp:txXfrm rot="5400000">
        <a:off x="5770347" y="179012"/>
        <a:ext cx="1226674" cy="4806377"/>
      </dsp:txXfrm>
    </dsp:sp>
    <dsp:sp modelId="{C49C1215-E4AA-4C47-95A8-B5C0F842454C}">
      <dsp:nvSpPr>
        <dsp:cNvPr id="0" name=""/>
        <dsp:cNvSpPr/>
      </dsp:nvSpPr>
      <dsp:spPr>
        <a:xfrm>
          <a:off x="20102" y="1815529"/>
          <a:ext cx="3980443" cy="1533342"/>
        </a:xfrm>
        <a:prstGeom prst="roundRect">
          <a:avLst/>
        </a:prstGeom>
        <a:gradFill rotWithShape="0">
          <a:gsLst>
            <a:gs pos="0">
              <a:srgbClr val="FFEFD1"/>
            </a:gs>
            <a:gs pos="64999">
              <a:srgbClr val="F0EBD5"/>
            </a:gs>
            <a:gs pos="100000">
              <a:srgbClr val="D1C39F"/>
            </a:gs>
          </a:gsLst>
          <a:lin ang="5400000" scaled="0"/>
        </a:gradFill>
        <a:ln w="11429" cap="flat" cmpd="sng" algn="ctr">
          <a:solidFill>
            <a:schemeClr val="dk1">
              <a:shade val="80000"/>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b" anchorCtr="0">
          <a:noAutofit/>
        </a:bodyPr>
        <a:lstStyle/>
        <a:p>
          <a:pPr lvl="0" algn="ctr" defTabSz="1066800">
            <a:lnSpc>
              <a:spcPct val="90000"/>
            </a:lnSpc>
            <a:spcBef>
              <a:spcPct val="0"/>
            </a:spcBef>
            <a:spcAft>
              <a:spcPct val="35000"/>
            </a:spcAft>
          </a:pPr>
          <a:r>
            <a:rPr lang="it-IT" sz="2400" kern="1200" dirty="0" smtClean="0"/>
            <a:t>2) La gestione della sicurezza negli impianti sportivi</a:t>
          </a:r>
        </a:p>
        <a:p>
          <a:pPr lvl="0" algn="ctr" defTabSz="1066800">
            <a:lnSpc>
              <a:spcPct val="90000"/>
            </a:lnSpc>
            <a:spcBef>
              <a:spcPct val="0"/>
            </a:spcBef>
            <a:spcAft>
              <a:spcPct val="35000"/>
            </a:spcAft>
          </a:pPr>
          <a:r>
            <a:rPr lang="it-IT" sz="1600" i="1" u="sng" kern="1200" dirty="0" smtClean="0"/>
            <a:t>Relatore Avv. Lina </a:t>
          </a:r>
          <a:r>
            <a:rPr lang="it-IT" sz="1600" i="1" u="sng" kern="1200" dirty="0" err="1" smtClean="0"/>
            <a:t>Musumarra</a:t>
          </a:r>
          <a:endParaRPr lang="it-IT" sz="1600" kern="1200" dirty="0"/>
        </a:p>
      </dsp:txBody>
      <dsp:txXfrm>
        <a:off x="20102" y="1815529"/>
        <a:ext cx="3980443" cy="1533342"/>
      </dsp:txXfrm>
    </dsp:sp>
    <dsp:sp modelId="{89B39F0F-0705-42A6-822A-0DE163C269C4}">
      <dsp:nvSpPr>
        <dsp:cNvPr id="0" name=""/>
        <dsp:cNvSpPr/>
      </dsp:nvSpPr>
      <dsp:spPr>
        <a:xfrm rot="5400000">
          <a:off x="5792667" y="1811341"/>
          <a:ext cx="1226674" cy="4761739"/>
        </a:xfrm>
        <a:prstGeom prst="round2SameRect">
          <a:avLst/>
        </a:prstGeom>
        <a:solidFill>
          <a:schemeClr val="lt1">
            <a:alpha val="90000"/>
            <a:tint val="40000"/>
            <a:hueOff val="0"/>
            <a:satOff val="0"/>
            <a:lumOff val="0"/>
            <a:alphaOff val="0"/>
          </a:schemeClr>
        </a:solidFill>
        <a:ln w="11429" cap="flat" cmpd="sng" algn="ctr">
          <a:solidFill>
            <a:schemeClr val="dk1">
              <a:alpha val="90000"/>
              <a:hueOff val="0"/>
              <a:satOff val="0"/>
              <a:lumOff val="0"/>
              <a:alphaOff val="0"/>
            </a:schemeClr>
          </a:solidFill>
          <a:prstDash val="sysDash"/>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it-IT" sz="1800" kern="1200" dirty="0" smtClean="0"/>
            <a:t>3.1 </a:t>
          </a:r>
          <a:r>
            <a:rPr lang="it-IT" sz="2400" kern="1200" dirty="0" smtClean="0"/>
            <a:t>– </a:t>
          </a:r>
          <a:r>
            <a:rPr lang="it-IT" sz="1800" kern="1200" dirty="0" smtClean="0"/>
            <a:t>I poligoni di Tiro </a:t>
          </a:r>
          <a:r>
            <a:rPr lang="it-IT" sz="1400" i="1" kern="1200" dirty="0" smtClean="0"/>
            <a:t>(pag.35)</a:t>
          </a:r>
          <a:r>
            <a:rPr lang="it-IT" sz="1400" kern="1200" dirty="0" smtClean="0"/>
            <a:t> </a:t>
          </a:r>
          <a:endParaRPr lang="it-IT" sz="2400" kern="1200" dirty="0"/>
        </a:p>
        <a:p>
          <a:pPr marL="171450" lvl="1" indent="-171450" algn="l" defTabSz="800100">
            <a:lnSpc>
              <a:spcPct val="90000"/>
            </a:lnSpc>
            <a:spcBef>
              <a:spcPct val="0"/>
            </a:spcBef>
            <a:spcAft>
              <a:spcPct val="15000"/>
            </a:spcAft>
            <a:buChar char="••"/>
          </a:pPr>
          <a:r>
            <a:rPr lang="it-IT" sz="1800" kern="1200" dirty="0" smtClean="0"/>
            <a:t>3.2 -</a:t>
          </a:r>
          <a:r>
            <a:rPr lang="it-IT" sz="2400" kern="1200" dirty="0" smtClean="0"/>
            <a:t> </a:t>
          </a:r>
          <a:r>
            <a:rPr lang="it-IT" sz="1800" kern="1200" dirty="0" smtClean="0"/>
            <a:t>Curriculum Vitae </a:t>
          </a:r>
          <a:r>
            <a:rPr lang="it-IT" sz="1400" kern="1200" dirty="0" smtClean="0"/>
            <a:t>( </a:t>
          </a:r>
          <a:r>
            <a:rPr lang="it-IT" sz="1400" i="1" kern="1200" dirty="0" err="1" smtClean="0"/>
            <a:t>pag……</a:t>
          </a:r>
          <a:r>
            <a:rPr lang="it-IT" sz="1400" i="1" kern="1200" dirty="0" smtClean="0"/>
            <a:t>)</a:t>
          </a:r>
          <a:endParaRPr lang="it-IT" sz="1400" kern="1200" dirty="0"/>
        </a:p>
      </dsp:txBody>
      <dsp:txXfrm rot="5400000">
        <a:off x="5792667" y="1811341"/>
        <a:ext cx="1226674" cy="4761739"/>
      </dsp:txXfrm>
    </dsp:sp>
    <dsp:sp modelId="{87636506-FBA5-4191-972A-CC8A5BE5CC63}">
      <dsp:nvSpPr>
        <dsp:cNvPr id="0" name=""/>
        <dsp:cNvSpPr/>
      </dsp:nvSpPr>
      <dsp:spPr>
        <a:xfrm>
          <a:off x="26" y="3425539"/>
          <a:ext cx="4020514" cy="1533342"/>
        </a:xfrm>
        <a:prstGeom prst="roundRect">
          <a:avLst/>
        </a:prstGeom>
        <a:gradFill rotWithShape="0">
          <a:gsLst>
            <a:gs pos="0">
              <a:srgbClr val="FFEFD1"/>
            </a:gs>
            <a:gs pos="64999">
              <a:srgbClr val="F0EBD5"/>
            </a:gs>
            <a:gs pos="100000">
              <a:srgbClr val="D1C39F"/>
            </a:gs>
          </a:gsLst>
          <a:lin ang="5400000" scaled="0"/>
        </a:gradFill>
        <a:ln w="11429" cap="flat" cmpd="sng" algn="ctr">
          <a:solidFill>
            <a:schemeClr val="dk1">
              <a:shade val="80000"/>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it-IT" sz="2400" kern="1200" dirty="0" smtClean="0"/>
            <a:t>3) Agibilità a problematiche delle direttive tecniche</a:t>
          </a:r>
        </a:p>
        <a:p>
          <a:pPr lvl="0" algn="ctr" defTabSz="1066800">
            <a:lnSpc>
              <a:spcPct val="90000"/>
            </a:lnSpc>
            <a:spcBef>
              <a:spcPct val="0"/>
            </a:spcBef>
            <a:spcAft>
              <a:spcPct val="35000"/>
            </a:spcAft>
          </a:pPr>
          <a:r>
            <a:rPr lang="it-IT" sz="1600" i="1" u="sng" kern="1200" dirty="0" smtClean="0"/>
            <a:t>Relatore Geom. Luigi </a:t>
          </a:r>
          <a:r>
            <a:rPr lang="it-IT" sz="1600" i="1" u="sng" kern="1200" dirty="0" err="1" smtClean="0"/>
            <a:t>Loccioni</a:t>
          </a:r>
          <a:endParaRPr lang="it-IT" sz="1600" kern="1200" dirty="0"/>
        </a:p>
      </dsp:txBody>
      <dsp:txXfrm>
        <a:off x="26" y="3425539"/>
        <a:ext cx="4020514" cy="153334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D00192A-14A2-4597-922A-3188F3112EA8}" type="datetimeFigureOut">
              <a:rPr lang="it-IT" smtClean="0"/>
              <a:pPr/>
              <a:t>21/12/2009</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3D75524-61B7-4D05-8E04-55D900E5AB20}"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egnaposto immagine diapositiva 1"/>
          <p:cNvSpPr>
            <a:spLocks noGrp="1" noRot="1" noChangeAspect="1" noTextEdit="1"/>
          </p:cNvSpPr>
          <p:nvPr>
            <p:ph type="sldImg"/>
          </p:nvPr>
        </p:nvSpPr>
        <p:spPr>
          <a:ln/>
        </p:spPr>
      </p:sp>
      <p:sp>
        <p:nvSpPr>
          <p:cNvPr id="28675" name="Segnaposto note 2"/>
          <p:cNvSpPr>
            <a:spLocks noGrp="1"/>
          </p:cNvSpPr>
          <p:nvPr>
            <p:ph type="body" idx="1"/>
          </p:nvPr>
        </p:nvSpPr>
        <p:spPr>
          <a:noFill/>
          <a:ln/>
        </p:spPr>
        <p:txBody>
          <a:bodyPr/>
          <a:lstStyle/>
          <a:p>
            <a:endParaRPr lang="it-IT" smtClean="0"/>
          </a:p>
        </p:txBody>
      </p:sp>
      <p:sp>
        <p:nvSpPr>
          <p:cNvPr id="28676" name="Segnaposto numero diapositiva 3"/>
          <p:cNvSpPr>
            <a:spLocks noGrp="1"/>
          </p:cNvSpPr>
          <p:nvPr>
            <p:ph type="sldNum" sz="quarter" idx="5"/>
          </p:nvPr>
        </p:nvSpPr>
        <p:spPr>
          <a:noFill/>
        </p:spPr>
        <p:txBody>
          <a:bodyPr/>
          <a:lstStyle/>
          <a:p>
            <a:pPr defTabSz="917575"/>
            <a:fld id="{A5A64C06-0485-4434-8B55-625E7B34C790}" type="slidenum">
              <a:rPr lang="it-IT" smtClean="0"/>
              <a:pPr defTabSz="917575"/>
              <a:t>5</a:t>
            </a:fld>
            <a:endParaRPr lang="it-IT"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egnaposto immagine diapositiva 1"/>
          <p:cNvSpPr>
            <a:spLocks noGrp="1" noRot="1" noChangeAspect="1" noTextEdit="1"/>
          </p:cNvSpPr>
          <p:nvPr>
            <p:ph type="sldImg"/>
          </p:nvPr>
        </p:nvSpPr>
        <p:spPr>
          <a:ln/>
        </p:spPr>
      </p:sp>
      <p:sp>
        <p:nvSpPr>
          <p:cNvPr id="29699" name="Segnaposto note 2"/>
          <p:cNvSpPr>
            <a:spLocks noGrp="1"/>
          </p:cNvSpPr>
          <p:nvPr>
            <p:ph type="body" idx="1"/>
          </p:nvPr>
        </p:nvSpPr>
        <p:spPr>
          <a:noFill/>
          <a:ln/>
        </p:spPr>
        <p:txBody>
          <a:bodyPr/>
          <a:lstStyle/>
          <a:p>
            <a:endParaRPr lang="it-IT" smtClean="0"/>
          </a:p>
        </p:txBody>
      </p:sp>
      <p:sp>
        <p:nvSpPr>
          <p:cNvPr id="29700" name="Segnaposto numero diapositiva 3"/>
          <p:cNvSpPr>
            <a:spLocks noGrp="1"/>
          </p:cNvSpPr>
          <p:nvPr>
            <p:ph type="sldNum" sz="quarter" idx="5"/>
          </p:nvPr>
        </p:nvSpPr>
        <p:spPr>
          <a:noFill/>
        </p:spPr>
        <p:txBody>
          <a:bodyPr/>
          <a:lstStyle/>
          <a:p>
            <a:pPr defTabSz="917575"/>
            <a:fld id="{ACA47222-930E-4FC9-9922-95FB749FD673}" type="slidenum">
              <a:rPr lang="it-IT" smtClean="0"/>
              <a:pPr defTabSz="917575"/>
              <a:t>7</a:t>
            </a:fld>
            <a:endParaRPr lang="it-IT"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egnaposto immagine diapositiva 1"/>
          <p:cNvSpPr>
            <a:spLocks noGrp="1" noRot="1" noChangeAspect="1" noTextEdit="1"/>
          </p:cNvSpPr>
          <p:nvPr>
            <p:ph type="sldImg"/>
          </p:nvPr>
        </p:nvSpPr>
        <p:spPr>
          <a:ln/>
        </p:spPr>
      </p:sp>
      <p:sp>
        <p:nvSpPr>
          <p:cNvPr id="30723" name="Segnaposto note 2"/>
          <p:cNvSpPr>
            <a:spLocks noGrp="1"/>
          </p:cNvSpPr>
          <p:nvPr>
            <p:ph type="body" idx="1"/>
          </p:nvPr>
        </p:nvSpPr>
        <p:spPr>
          <a:noFill/>
          <a:ln/>
        </p:spPr>
        <p:txBody>
          <a:bodyPr/>
          <a:lstStyle/>
          <a:p>
            <a:endParaRPr lang="it-IT" smtClean="0"/>
          </a:p>
        </p:txBody>
      </p:sp>
      <p:sp>
        <p:nvSpPr>
          <p:cNvPr id="30724" name="Segnaposto numero diapositiva 3"/>
          <p:cNvSpPr>
            <a:spLocks noGrp="1"/>
          </p:cNvSpPr>
          <p:nvPr>
            <p:ph type="sldNum" sz="quarter" idx="5"/>
          </p:nvPr>
        </p:nvSpPr>
        <p:spPr>
          <a:noFill/>
        </p:spPr>
        <p:txBody>
          <a:bodyPr/>
          <a:lstStyle/>
          <a:p>
            <a:pPr defTabSz="917575"/>
            <a:fld id="{CF5A2B3D-A9C7-40BE-B7E4-8A29CCE3E995}" type="slidenum">
              <a:rPr lang="it-IT" smtClean="0"/>
              <a:pPr defTabSz="917575"/>
              <a:t>8</a:t>
            </a:fld>
            <a:endParaRPr lang="it-IT"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egnaposto immagine diapositiva 1"/>
          <p:cNvSpPr>
            <a:spLocks noGrp="1" noRot="1" noChangeAspect="1" noTextEdit="1"/>
          </p:cNvSpPr>
          <p:nvPr>
            <p:ph type="sldImg"/>
          </p:nvPr>
        </p:nvSpPr>
        <p:spPr>
          <a:ln/>
        </p:spPr>
      </p:sp>
      <p:sp>
        <p:nvSpPr>
          <p:cNvPr id="31747" name="Segnaposto note 2"/>
          <p:cNvSpPr>
            <a:spLocks noGrp="1"/>
          </p:cNvSpPr>
          <p:nvPr>
            <p:ph type="body" idx="1"/>
          </p:nvPr>
        </p:nvSpPr>
        <p:spPr>
          <a:noFill/>
          <a:ln/>
        </p:spPr>
        <p:txBody>
          <a:bodyPr/>
          <a:lstStyle/>
          <a:p>
            <a:endParaRPr lang="it-IT" smtClean="0"/>
          </a:p>
        </p:txBody>
      </p:sp>
      <p:sp>
        <p:nvSpPr>
          <p:cNvPr id="31748" name="Segnaposto numero diapositiva 3"/>
          <p:cNvSpPr>
            <a:spLocks noGrp="1"/>
          </p:cNvSpPr>
          <p:nvPr>
            <p:ph type="sldNum" sz="quarter" idx="5"/>
          </p:nvPr>
        </p:nvSpPr>
        <p:spPr>
          <a:noFill/>
        </p:spPr>
        <p:txBody>
          <a:bodyPr/>
          <a:lstStyle/>
          <a:p>
            <a:pPr defTabSz="917575"/>
            <a:fld id="{25169C39-47CA-4E2E-8CB0-B3C8BC85EF08}" type="slidenum">
              <a:rPr lang="it-IT" smtClean="0"/>
              <a:pPr defTabSz="917575"/>
              <a:t>9</a:t>
            </a:fld>
            <a:endParaRPr lang="it-IT"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Text Box 1"/>
          <p:cNvSpPr txBox="1">
            <a:spLocks noChangeArrowheads="1"/>
          </p:cNvSpPr>
          <p:nvPr/>
        </p:nvSpPr>
        <p:spPr bwMode="auto">
          <a:xfrm>
            <a:off x="2142321" y="696058"/>
            <a:ext cx="2573358" cy="3427534"/>
          </a:xfrm>
          <a:prstGeom prst="rect">
            <a:avLst/>
          </a:prstGeom>
          <a:solidFill>
            <a:srgbClr val="FFFFFF"/>
          </a:solidFill>
          <a:ln w="9360">
            <a:solidFill>
              <a:srgbClr val="000000"/>
            </a:solidFill>
            <a:miter lim="800000"/>
            <a:headEnd/>
            <a:tailEnd/>
          </a:ln>
        </p:spPr>
        <p:txBody>
          <a:bodyPr wrap="none" lIns="91430" tIns="45715" rIns="91430" bIns="45715" anchor="ctr"/>
          <a:lstStyle/>
          <a:p>
            <a:pPr>
              <a:buClr>
                <a:srgbClr val="000000"/>
              </a:buClr>
              <a:buSzPct val="100000"/>
            </a:pPr>
            <a:endParaRPr lang="it-IT">
              <a:solidFill>
                <a:srgbClr val="0033CC"/>
              </a:solidFill>
              <a:effectLst/>
            </a:endParaRPr>
          </a:p>
        </p:txBody>
      </p:sp>
      <p:sp>
        <p:nvSpPr>
          <p:cNvPr id="32771" name="Rectangle 2"/>
          <p:cNvSpPr>
            <a:spLocks noGrp="1" noChangeArrowheads="1"/>
          </p:cNvSpPr>
          <p:nvPr>
            <p:ph type="body"/>
          </p:nvPr>
        </p:nvSpPr>
        <p:spPr>
          <a:xfrm>
            <a:off x="685157" y="4344867"/>
            <a:ext cx="5484470" cy="4110403"/>
          </a:xfrm>
          <a:noFill/>
          <a:ln/>
        </p:spPr>
        <p:txBody>
          <a:bodyPr wrap="none" lIns="0" tIns="0" rIns="0" bIns="0" anchor="ctr"/>
          <a:lstStyle/>
          <a:p>
            <a:pPr defTabSz="447675" eaLnBrk="1" hangingPunct="1">
              <a:spcBef>
                <a:spcPct val="0"/>
              </a:spcBef>
            </a:pPr>
            <a:endParaRPr lang="it-IT" sz="18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Text Box 1"/>
          <p:cNvSpPr txBox="1">
            <a:spLocks noChangeArrowheads="1"/>
          </p:cNvSpPr>
          <p:nvPr/>
        </p:nvSpPr>
        <p:spPr bwMode="auto">
          <a:xfrm>
            <a:off x="2142321" y="696058"/>
            <a:ext cx="2573358" cy="3427534"/>
          </a:xfrm>
          <a:prstGeom prst="rect">
            <a:avLst/>
          </a:prstGeom>
          <a:solidFill>
            <a:srgbClr val="FFFFFF"/>
          </a:solidFill>
          <a:ln w="9360">
            <a:solidFill>
              <a:srgbClr val="000000"/>
            </a:solidFill>
            <a:miter lim="800000"/>
            <a:headEnd/>
            <a:tailEnd/>
          </a:ln>
        </p:spPr>
        <p:txBody>
          <a:bodyPr wrap="none" lIns="91430" tIns="45715" rIns="91430" bIns="45715" anchor="ctr"/>
          <a:lstStyle/>
          <a:p>
            <a:pPr>
              <a:buClr>
                <a:srgbClr val="000000"/>
              </a:buClr>
              <a:buSzPct val="100000"/>
            </a:pPr>
            <a:endParaRPr lang="it-IT">
              <a:solidFill>
                <a:srgbClr val="0033CC"/>
              </a:solidFill>
              <a:effectLst/>
            </a:endParaRPr>
          </a:p>
        </p:txBody>
      </p:sp>
      <p:sp>
        <p:nvSpPr>
          <p:cNvPr id="33795" name="Rectangle 2"/>
          <p:cNvSpPr>
            <a:spLocks noGrp="1" noChangeArrowheads="1"/>
          </p:cNvSpPr>
          <p:nvPr>
            <p:ph type="body"/>
          </p:nvPr>
        </p:nvSpPr>
        <p:spPr>
          <a:xfrm>
            <a:off x="685157" y="4344867"/>
            <a:ext cx="5484470" cy="4110403"/>
          </a:xfrm>
          <a:noFill/>
          <a:ln/>
        </p:spPr>
        <p:txBody>
          <a:bodyPr wrap="none" lIns="0" tIns="0" rIns="0" bIns="0" anchor="ctr"/>
          <a:lstStyle/>
          <a:p>
            <a:pPr defTabSz="447675" eaLnBrk="1" hangingPunct="1">
              <a:spcBef>
                <a:spcPct val="0"/>
              </a:spcBef>
            </a:pPr>
            <a:endParaRPr lang="it-IT" sz="18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Text Box 2"/>
          <p:cNvSpPr txBox="1">
            <a:spLocks noChangeArrowheads="1"/>
          </p:cNvSpPr>
          <p:nvPr/>
        </p:nvSpPr>
        <p:spPr bwMode="auto">
          <a:xfrm>
            <a:off x="2142321" y="696058"/>
            <a:ext cx="2573358" cy="3427534"/>
          </a:xfrm>
          <a:prstGeom prst="rect">
            <a:avLst/>
          </a:prstGeom>
          <a:solidFill>
            <a:srgbClr val="FFFFFF"/>
          </a:solidFill>
          <a:ln w="9360">
            <a:solidFill>
              <a:srgbClr val="000000"/>
            </a:solidFill>
            <a:miter lim="800000"/>
            <a:headEnd/>
            <a:tailEnd/>
          </a:ln>
        </p:spPr>
        <p:txBody>
          <a:bodyPr wrap="none" lIns="91430" tIns="45715" rIns="91430" bIns="45715" anchor="ctr"/>
          <a:lstStyle/>
          <a:p>
            <a:pPr>
              <a:buClr>
                <a:srgbClr val="000000"/>
              </a:buClr>
              <a:buSzPct val="100000"/>
            </a:pPr>
            <a:endParaRPr lang="it-IT">
              <a:solidFill>
                <a:srgbClr val="0033CC"/>
              </a:solidFill>
              <a:effectLst/>
            </a:endParaRPr>
          </a:p>
        </p:txBody>
      </p:sp>
      <p:sp>
        <p:nvSpPr>
          <p:cNvPr id="34819" name="Rectangle 3"/>
          <p:cNvSpPr>
            <a:spLocks noGrp="1" noChangeArrowheads="1"/>
          </p:cNvSpPr>
          <p:nvPr>
            <p:ph type="body"/>
          </p:nvPr>
        </p:nvSpPr>
        <p:spPr>
          <a:xfrm>
            <a:off x="685157" y="4344867"/>
            <a:ext cx="5484470" cy="4110403"/>
          </a:xfrm>
          <a:noFill/>
          <a:ln/>
        </p:spPr>
        <p:txBody>
          <a:bodyPr wrap="none" lIns="0" tIns="0" rIns="0" bIns="0" anchor="ctr"/>
          <a:lstStyle/>
          <a:p>
            <a:pPr defTabSz="447675" eaLnBrk="1" hangingPunct="1">
              <a:spcBef>
                <a:spcPct val="0"/>
              </a:spcBef>
            </a:pPr>
            <a:endParaRPr lang="it-IT" sz="18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egnaposto immagine diapositiva 1"/>
          <p:cNvSpPr>
            <a:spLocks noGrp="1" noRot="1" noChangeAspect="1" noTextEdit="1"/>
          </p:cNvSpPr>
          <p:nvPr>
            <p:ph type="sldImg"/>
          </p:nvPr>
        </p:nvSpPr>
        <p:spPr>
          <a:ln/>
        </p:spPr>
      </p:sp>
      <p:sp>
        <p:nvSpPr>
          <p:cNvPr id="35843" name="Segnaposto note 2"/>
          <p:cNvSpPr>
            <a:spLocks noGrp="1"/>
          </p:cNvSpPr>
          <p:nvPr>
            <p:ph type="body" idx="1"/>
          </p:nvPr>
        </p:nvSpPr>
        <p:spPr>
          <a:noFill/>
          <a:ln/>
        </p:spPr>
        <p:txBody>
          <a:bodyPr/>
          <a:lstStyle/>
          <a:p>
            <a:endParaRPr lang="it-IT" smtClean="0"/>
          </a:p>
        </p:txBody>
      </p:sp>
      <p:sp>
        <p:nvSpPr>
          <p:cNvPr id="35844" name="Segnaposto numero diapositiva 3"/>
          <p:cNvSpPr>
            <a:spLocks noGrp="1"/>
          </p:cNvSpPr>
          <p:nvPr>
            <p:ph type="sldNum" sz="quarter" idx="5"/>
          </p:nvPr>
        </p:nvSpPr>
        <p:spPr>
          <a:noFill/>
        </p:spPr>
        <p:txBody>
          <a:bodyPr/>
          <a:lstStyle/>
          <a:p>
            <a:pPr defTabSz="917575"/>
            <a:fld id="{8F0ABC99-6506-43E5-B126-478C537BEDDA}" type="slidenum">
              <a:rPr lang="it-IT" smtClean="0"/>
              <a:pPr defTabSz="917575"/>
              <a:t>13</a:t>
            </a:fld>
            <a:endParaRPr lang="it-IT"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egnaposto immagine diapositiva 1"/>
          <p:cNvSpPr>
            <a:spLocks noGrp="1" noRot="1" noChangeAspect="1" noTextEdit="1"/>
          </p:cNvSpPr>
          <p:nvPr>
            <p:ph type="sldImg"/>
          </p:nvPr>
        </p:nvSpPr>
        <p:spPr>
          <a:ln/>
        </p:spPr>
      </p:sp>
      <p:sp>
        <p:nvSpPr>
          <p:cNvPr id="36867" name="Segnaposto note 2"/>
          <p:cNvSpPr>
            <a:spLocks noGrp="1"/>
          </p:cNvSpPr>
          <p:nvPr>
            <p:ph type="body" idx="1"/>
          </p:nvPr>
        </p:nvSpPr>
        <p:spPr>
          <a:noFill/>
          <a:ln/>
        </p:spPr>
        <p:txBody>
          <a:bodyPr/>
          <a:lstStyle/>
          <a:p>
            <a:endParaRPr lang="it-IT" smtClean="0"/>
          </a:p>
        </p:txBody>
      </p:sp>
      <p:sp>
        <p:nvSpPr>
          <p:cNvPr id="36868" name="Segnaposto numero diapositiva 3"/>
          <p:cNvSpPr>
            <a:spLocks noGrp="1"/>
          </p:cNvSpPr>
          <p:nvPr>
            <p:ph type="sldNum" sz="quarter" idx="5"/>
          </p:nvPr>
        </p:nvSpPr>
        <p:spPr>
          <a:noFill/>
        </p:spPr>
        <p:txBody>
          <a:bodyPr/>
          <a:lstStyle/>
          <a:p>
            <a:pPr defTabSz="917575"/>
            <a:fld id="{FD3898B3-CA04-48B1-B1E7-EAF66CF2ED9C}" type="slidenum">
              <a:rPr lang="it-IT" smtClean="0"/>
              <a:pPr defTabSz="917575"/>
              <a:t>14</a:t>
            </a:fld>
            <a:endParaRPr lang="it-IT"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egnaposto immagine diapositiva 1"/>
          <p:cNvSpPr>
            <a:spLocks noGrp="1" noRot="1" noChangeAspect="1" noTextEdit="1"/>
          </p:cNvSpPr>
          <p:nvPr>
            <p:ph type="sldImg"/>
          </p:nvPr>
        </p:nvSpPr>
        <p:spPr>
          <a:ln/>
        </p:spPr>
      </p:sp>
      <p:sp>
        <p:nvSpPr>
          <p:cNvPr id="37891" name="Segnaposto note 2"/>
          <p:cNvSpPr>
            <a:spLocks noGrp="1"/>
          </p:cNvSpPr>
          <p:nvPr>
            <p:ph type="body" idx="1"/>
          </p:nvPr>
        </p:nvSpPr>
        <p:spPr>
          <a:noFill/>
          <a:ln/>
        </p:spPr>
        <p:txBody>
          <a:bodyPr/>
          <a:lstStyle/>
          <a:p>
            <a:endParaRPr lang="it-IT" smtClean="0"/>
          </a:p>
        </p:txBody>
      </p:sp>
      <p:sp>
        <p:nvSpPr>
          <p:cNvPr id="37892" name="Segnaposto numero diapositiva 3"/>
          <p:cNvSpPr>
            <a:spLocks noGrp="1"/>
          </p:cNvSpPr>
          <p:nvPr>
            <p:ph type="sldNum" sz="quarter" idx="5"/>
          </p:nvPr>
        </p:nvSpPr>
        <p:spPr>
          <a:noFill/>
        </p:spPr>
        <p:txBody>
          <a:bodyPr/>
          <a:lstStyle/>
          <a:p>
            <a:pPr defTabSz="917575"/>
            <a:fld id="{2B21BDEF-B79F-477C-998C-7C00718AA4DD}" type="slidenum">
              <a:rPr lang="it-IT" smtClean="0"/>
              <a:pPr defTabSz="917575"/>
              <a:t>15</a:t>
            </a:fld>
            <a:endParaRPr lang="it-IT"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egnaposto immagine diapositiva 1"/>
          <p:cNvSpPr>
            <a:spLocks noGrp="1" noRot="1" noChangeAspect="1" noTextEdit="1"/>
          </p:cNvSpPr>
          <p:nvPr>
            <p:ph type="sldImg"/>
          </p:nvPr>
        </p:nvSpPr>
        <p:spPr>
          <a:ln/>
        </p:spPr>
      </p:sp>
      <p:sp>
        <p:nvSpPr>
          <p:cNvPr id="38915" name="Segnaposto note 2"/>
          <p:cNvSpPr>
            <a:spLocks noGrp="1"/>
          </p:cNvSpPr>
          <p:nvPr>
            <p:ph type="body" idx="1"/>
          </p:nvPr>
        </p:nvSpPr>
        <p:spPr>
          <a:noFill/>
          <a:ln/>
        </p:spPr>
        <p:txBody>
          <a:bodyPr/>
          <a:lstStyle/>
          <a:p>
            <a:endParaRPr lang="it-IT" smtClean="0"/>
          </a:p>
        </p:txBody>
      </p:sp>
      <p:sp>
        <p:nvSpPr>
          <p:cNvPr id="38916" name="Segnaposto numero diapositiva 3"/>
          <p:cNvSpPr>
            <a:spLocks noGrp="1"/>
          </p:cNvSpPr>
          <p:nvPr>
            <p:ph type="sldNum" sz="quarter" idx="5"/>
          </p:nvPr>
        </p:nvSpPr>
        <p:spPr>
          <a:noFill/>
        </p:spPr>
        <p:txBody>
          <a:bodyPr/>
          <a:lstStyle/>
          <a:p>
            <a:pPr defTabSz="917575"/>
            <a:fld id="{9A9E7825-78F1-4D00-8926-40247E7492C8}" type="slidenum">
              <a:rPr lang="it-IT" smtClean="0"/>
              <a:pPr defTabSz="917575"/>
              <a:t>16</a:t>
            </a:fld>
            <a:endParaRPr lang="it-IT"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egnaposto immagine diapositiva 1"/>
          <p:cNvSpPr>
            <a:spLocks noGrp="1" noRot="1" noChangeAspect="1" noTextEdit="1"/>
          </p:cNvSpPr>
          <p:nvPr>
            <p:ph type="sldImg"/>
          </p:nvPr>
        </p:nvSpPr>
        <p:spPr>
          <a:ln/>
        </p:spPr>
      </p:sp>
      <p:sp>
        <p:nvSpPr>
          <p:cNvPr id="39939" name="Segnaposto note 2"/>
          <p:cNvSpPr>
            <a:spLocks noGrp="1"/>
          </p:cNvSpPr>
          <p:nvPr>
            <p:ph type="body" idx="1"/>
          </p:nvPr>
        </p:nvSpPr>
        <p:spPr>
          <a:noFill/>
          <a:ln/>
        </p:spPr>
        <p:txBody>
          <a:bodyPr/>
          <a:lstStyle/>
          <a:p>
            <a:endParaRPr lang="it-IT" smtClean="0"/>
          </a:p>
        </p:txBody>
      </p:sp>
      <p:sp>
        <p:nvSpPr>
          <p:cNvPr id="39940" name="Segnaposto numero diapositiva 3"/>
          <p:cNvSpPr>
            <a:spLocks noGrp="1"/>
          </p:cNvSpPr>
          <p:nvPr>
            <p:ph type="sldNum" sz="quarter" idx="5"/>
          </p:nvPr>
        </p:nvSpPr>
        <p:spPr>
          <a:noFill/>
        </p:spPr>
        <p:txBody>
          <a:bodyPr/>
          <a:lstStyle/>
          <a:p>
            <a:pPr defTabSz="917575"/>
            <a:fld id="{14CC60A8-1FA1-43BA-BE66-8BD918FD93F0}" type="slidenum">
              <a:rPr lang="it-IT" smtClean="0"/>
              <a:pPr defTabSz="917575"/>
              <a:t>17</a:t>
            </a:fld>
            <a:endParaRPr lang="it-IT"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egnaposto immagine diapositiva 1"/>
          <p:cNvSpPr>
            <a:spLocks noGrp="1" noRot="1" noChangeAspect="1" noTextEdit="1"/>
          </p:cNvSpPr>
          <p:nvPr>
            <p:ph type="sldImg"/>
          </p:nvPr>
        </p:nvSpPr>
        <p:spPr>
          <a:ln/>
        </p:spPr>
      </p:sp>
      <p:sp>
        <p:nvSpPr>
          <p:cNvPr id="40963" name="Segnaposto note 2"/>
          <p:cNvSpPr>
            <a:spLocks noGrp="1"/>
          </p:cNvSpPr>
          <p:nvPr>
            <p:ph type="body" idx="1"/>
          </p:nvPr>
        </p:nvSpPr>
        <p:spPr>
          <a:noFill/>
          <a:ln/>
        </p:spPr>
        <p:txBody>
          <a:bodyPr/>
          <a:lstStyle/>
          <a:p>
            <a:endParaRPr lang="it-IT" smtClean="0"/>
          </a:p>
        </p:txBody>
      </p:sp>
      <p:sp>
        <p:nvSpPr>
          <p:cNvPr id="40964" name="Segnaposto numero diapositiva 3"/>
          <p:cNvSpPr>
            <a:spLocks noGrp="1"/>
          </p:cNvSpPr>
          <p:nvPr>
            <p:ph type="sldNum" sz="quarter" idx="5"/>
          </p:nvPr>
        </p:nvSpPr>
        <p:spPr>
          <a:noFill/>
        </p:spPr>
        <p:txBody>
          <a:bodyPr/>
          <a:lstStyle/>
          <a:p>
            <a:pPr defTabSz="917575"/>
            <a:fld id="{854C28E5-728F-4F7A-BE00-34A15AF46540}" type="slidenum">
              <a:rPr lang="it-IT" smtClean="0"/>
              <a:pPr defTabSz="917575"/>
              <a:t>18</a:t>
            </a:fld>
            <a:endParaRPr lang="it-IT"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egnaposto immagine diapositiva 1"/>
          <p:cNvSpPr>
            <a:spLocks noGrp="1" noRot="1" noChangeAspect="1" noTextEdit="1"/>
          </p:cNvSpPr>
          <p:nvPr>
            <p:ph type="sldImg"/>
          </p:nvPr>
        </p:nvSpPr>
        <p:spPr>
          <a:ln/>
        </p:spPr>
      </p:sp>
      <p:sp>
        <p:nvSpPr>
          <p:cNvPr id="41987" name="Segnaposto note 2"/>
          <p:cNvSpPr>
            <a:spLocks noGrp="1"/>
          </p:cNvSpPr>
          <p:nvPr>
            <p:ph type="body" idx="1"/>
          </p:nvPr>
        </p:nvSpPr>
        <p:spPr>
          <a:noFill/>
          <a:ln/>
        </p:spPr>
        <p:txBody>
          <a:bodyPr/>
          <a:lstStyle/>
          <a:p>
            <a:endParaRPr lang="it-IT" smtClean="0"/>
          </a:p>
        </p:txBody>
      </p:sp>
      <p:sp>
        <p:nvSpPr>
          <p:cNvPr id="41988" name="Segnaposto numero diapositiva 3"/>
          <p:cNvSpPr>
            <a:spLocks noGrp="1"/>
          </p:cNvSpPr>
          <p:nvPr>
            <p:ph type="sldNum" sz="quarter" idx="5"/>
          </p:nvPr>
        </p:nvSpPr>
        <p:spPr>
          <a:noFill/>
        </p:spPr>
        <p:txBody>
          <a:bodyPr/>
          <a:lstStyle/>
          <a:p>
            <a:pPr defTabSz="917575"/>
            <a:fld id="{ADA72942-530E-4BC2-AA02-F4E1D5439290}" type="slidenum">
              <a:rPr lang="it-IT" smtClean="0"/>
              <a:pPr defTabSz="917575"/>
              <a:t>19</a:t>
            </a:fld>
            <a:endParaRPr lang="it-IT"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egnaposto immagine diapositiva 1"/>
          <p:cNvSpPr>
            <a:spLocks noGrp="1" noRot="1" noChangeAspect="1" noTextEdit="1"/>
          </p:cNvSpPr>
          <p:nvPr>
            <p:ph type="sldImg"/>
          </p:nvPr>
        </p:nvSpPr>
        <p:spPr>
          <a:ln/>
        </p:spPr>
      </p:sp>
      <p:sp>
        <p:nvSpPr>
          <p:cNvPr id="43011" name="Segnaposto note 2"/>
          <p:cNvSpPr>
            <a:spLocks noGrp="1"/>
          </p:cNvSpPr>
          <p:nvPr>
            <p:ph type="body" idx="1"/>
          </p:nvPr>
        </p:nvSpPr>
        <p:spPr>
          <a:noFill/>
          <a:ln/>
        </p:spPr>
        <p:txBody>
          <a:bodyPr/>
          <a:lstStyle/>
          <a:p>
            <a:endParaRPr lang="it-IT" smtClean="0"/>
          </a:p>
        </p:txBody>
      </p:sp>
      <p:sp>
        <p:nvSpPr>
          <p:cNvPr id="43012" name="Segnaposto numero diapositiva 3"/>
          <p:cNvSpPr>
            <a:spLocks noGrp="1"/>
          </p:cNvSpPr>
          <p:nvPr>
            <p:ph type="sldNum" sz="quarter" idx="5"/>
          </p:nvPr>
        </p:nvSpPr>
        <p:spPr>
          <a:noFill/>
        </p:spPr>
        <p:txBody>
          <a:bodyPr/>
          <a:lstStyle/>
          <a:p>
            <a:pPr defTabSz="917575"/>
            <a:fld id="{5BEE619D-A29A-46E3-8302-D5B07F792CD4}" type="slidenum">
              <a:rPr lang="it-IT" smtClean="0"/>
              <a:pPr defTabSz="917575"/>
              <a:t>21</a:t>
            </a:fld>
            <a:endParaRPr lang="it-IT"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egnaposto immagine diapositiva 1"/>
          <p:cNvSpPr>
            <a:spLocks noGrp="1" noRot="1" noChangeAspect="1" noTextEdit="1"/>
          </p:cNvSpPr>
          <p:nvPr>
            <p:ph type="sldImg"/>
          </p:nvPr>
        </p:nvSpPr>
        <p:spPr>
          <a:ln/>
        </p:spPr>
      </p:sp>
      <p:sp>
        <p:nvSpPr>
          <p:cNvPr id="44035" name="Segnaposto note 2"/>
          <p:cNvSpPr>
            <a:spLocks noGrp="1"/>
          </p:cNvSpPr>
          <p:nvPr>
            <p:ph type="body" idx="1"/>
          </p:nvPr>
        </p:nvSpPr>
        <p:spPr>
          <a:noFill/>
          <a:ln/>
        </p:spPr>
        <p:txBody>
          <a:bodyPr/>
          <a:lstStyle/>
          <a:p>
            <a:endParaRPr lang="it-IT" smtClean="0"/>
          </a:p>
        </p:txBody>
      </p:sp>
      <p:sp>
        <p:nvSpPr>
          <p:cNvPr id="44036" name="Segnaposto numero diapositiva 3"/>
          <p:cNvSpPr>
            <a:spLocks noGrp="1"/>
          </p:cNvSpPr>
          <p:nvPr>
            <p:ph type="sldNum" sz="quarter" idx="5"/>
          </p:nvPr>
        </p:nvSpPr>
        <p:spPr>
          <a:noFill/>
        </p:spPr>
        <p:txBody>
          <a:bodyPr/>
          <a:lstStyle/>
          <a:p>
            <a:pPr defTabSz="917575"/>
            <a:fld id="{198FEAC4-E376-40F6-B627-5D56D00D2D24}" type="slidenum">
              <a:rPr lang="it-IT" smtClean="0"/>
              <a:pPr defTabSz="917575"/>
              <a:t>22</a:t>
            </a:fld>
            <a:endParaRPr lang="it-IT"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egnaposto immagine diapositiva 1"/>
          <p:cNvSpPr>
            <a:spLocks noGrp="1" noRot="1" noChangeAspect="1" noTextEdit="1"/>
          </p:cNvSpPr>
          <p:nvPr>
            <p:ph type="sldImg"/>
          </p:nvPr>
        </p:nvSpPr>
        <p:spPr>
          <a:ln/>
        </p:spPr>
      </p:sp>
      <p:sp>
        <p:nvSpPr>
          <p:cNvPr id="45059" name="Segnaposto note 2"/>
          <p:cNvSpPr>
            <a:spLocks noGrp="1"/>
          </p:cNvSpPr>
          <p:nvPr>
            <p:ph type="body" idx="1"/>
          </p:nvPr>
        </p:nvSpPr>
        <p:spPr>
          <a:noFill/>
          <a:ln/>
        </p:spPr>
        <p:txBody>
          <a:bodyPr/>
          <a:lstStyle/>
          <a:p>
            <a:endParaRPr lang="it-IT" smtClean="0"/>
          </a:p>
        </p:txBody>
      </p:sp>
      <p:sp>
        <p:nvSpPr>
          <p:cNvPr id="45060" name="Segnaposto numero diapositiva 3"/>
          <p:cNvSpPr>
            <a:spLocks noGrp="1"/>
          </p:cNvSpPr>
          <p:nvPr>
            <p:ph type="sldNum" sz="quarter" idx="5"/>
          </p:nvPr>
        </p:nvSpPr>
        <p:spPr>
          <a:noFill/>
        </p:spPr>
        <p:txBody>
          <a:bodyPr/>
          <a:lstStyle/>
          <a:p>
            <a:pPr defTabSz="917575"/>
            <a:fld id="{66894A2D-3CE5-42F4-853A-36AB29910BA4}" type="slidenum">
              <a:rPr lang="it-IT" smtClean="0"/>
              <a:pPr defTabSz="917575"/>
              <a:t>23</a:t>
            </a:fld>
            <a:endParaRPr lang="it-IT"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egnaposto immagine diapositiva 1"/>
          <p:cNvSpPr>
            <a:spLocks noGrp="1" noRot="1" noChangeAspect="1" noTextEdit="1"/>
          </p:cNvSpPr>
          <p:nvPr>
            <p:ph type="sldImg"/>
          </p:nvPr>
        </p:nvSpPr>
        <p:spPr>
          <a:ln/>
        </p:spPr>
      </p:sp>
      <p:sp>
        <p:nvSpPr>
          <p:cNvPr id="46083" name="Segnaposto note 2"/>
          <p:cNvSpPr>
            <a:spLocks noGrp="1"/>
          </p:cNvSpPr>
          <p:nvPr>
            <p:ph type="body" idx="1"/>
          </p:nvPr>
        </p:nvSpPr>
        <p:spPr>
          <a:noFill/>
          <a:ln/>
        </p:spPr>
        <p:txBody>
          <a:bodyPr/>
          <a:lstStyle/>
          <a:p>
            <a:endParaRPr lang="it-IT" smtClean="0"/>
          </a:p>
        </p:txBody>
      </p:sp>
      <p:sp>
        <p:nvSpPr>
          <p:cNvPr id="46084" name="Segnaposto numero diapositiva 3"/>
          <p:cNvSpPr>
            <a:spLocks noGrp="1"/>
          </p:cNvSpPr>
          <p:nvPr>
            <p:ph type="sldNum" sz="quarter" idx="5"/>
          </p:nvPr>
        </p:nvSpPr>
        <p:spPr>
          <a:noFill/>
        </p:spPr>
        <p:txBody>
          <a:bodyPr/>
          <a:lstStyle/>
          <a:p>
            <a:pPr defTabSz="917575"/>
            <a:fld id="{706A9338-957A-4DC2-B6B7-D32C0432EBCA}" type="slidenum">
              <a:rPr lang="it-IT" smtClean="0"/>
              <a:pPr defTabSz="917575"/>
              <a:t>25</a:t>
            </a:fld>
            <a:endParaRPr lang="it-IT"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egnaposto immagine diapositiva 1"/>
          <p:cNvSpPr>
            <a:spLocks noGrp="1" noRot="1" noChangeAspect="1" noTextEdit="1"/>
          </p:cNvSpPr>
          <p:nvPr>
            <p:ph type="sldImg"/>
          </p:nvPr>
        </p:nvSpPr>
        <p:spPr>
          <a:ln/>
        </p:spPr>
      </p:sp>
      <p:sp>
        <p:nvSpPr>
          <p:cNvPr id="47107" name="Segnaposto note 2"/>
          <p:cNvSpPr>
            <a:spLocks noGrp="1"/>
          </p:cNvSpPr>
          <p:nvPr>
            <p:ph type="body" idx="1"/>
          </p:nvPr>
        </p:nvSpPr>
        <p:spPr>
          <a:noFill/>
          <a:ln/>
        </p:spPr>
        <p:txBody>
          <a:bodyPr/>
          <a:lstStyle/>
          <a:p>
            <a:endParaRPr lang="it-IT" smtClean="0"/>
          </a:p>
        </p:txBody>
      </p:sp>
      <p:sp>
        <p:nvSpPr>
          <p:cNvPr id="47108" name="Segnaposto numero diapositiva 3"/>
          <p:cNvSpPr>
            <a:spLocks noGrp="1"/>
          </p:cNvSpPr>
          <p:nvPr>
            <p:ph type="sldNum" sz="quarter" idx="5"/>
          </p:nvPr>
        </p:nvSpPr>
        <p:spPr>
          <a:noFill/>
        </p:spPr>
        <p:txBody>
          <a:bodyPr/>
          <a:lstStyle/>
          <a:p>
            <a:pPr defTabSz="917575"/>
            <a:fld id="{40EEBE6F-2119-41F9-8994-F891F3154784}" type="slidenum">
              <a:rPr lang="it-IT" smtClean="0"/>
              <a:pPr defTabSz="917575"/>
              <a:t>26</a:t>
            </a:fld>
            <a:endParaRPr lang="it-IT"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egnaposto immagine diapositiva 1"/>
          <p:cNvSpPr>
            <a:spLocks noGrp="1" noRot="1" noChangeAspect="1" noTextEdit="1"/>
          </p:cNvSpPr>
          <p:nvPr>
            <p:ph type="sldImg"/>
          </p:nvPr>
        </p:nvSpPr>
        <p:spPr>
          <a:ln/>
        </p:spPr>
      </p:sp>
      <p:sp>
        <p:nvSpPr>
          <p:cNvPr id="48131" name="Segnaposto note 2"/>
          <p:cNvSpPr>
            <a:spLocks noGrp="1"/>
          </p:cNvSpPr>
          <p:nvPr>
            <p:ph type="body" idx="1"/>
          </p:nvPr>
        </p:nvSpPr>
        <p:spPr>
          <a:noFill/>
          <a:ln/>
        </p:spPr>
        <p:txBody>
          <a:bodyPr/>
          <a:lstStyle/>
          <a:p>
            <a:endParaRPr lang="it-IT" smtClean="0"/>
          </a:p>
        </p:txBody>
      </p:sp>
      <p:sp>
        <p:nvSpPr>
          <p:cNvPr id="48132" name="Segnaposto numero diapositiva 3"/>
          <p:cNvSpPr>
            <a:spLocks noGrp="1"/>
          </p:cNvSpPr>
          <p:nvPr>
            <p:ph type="sldNum" sz="quarter" idx="5"/>
          </p:nvPr>
        </p:nvSpPr>
        <p:spPr>
          <a:noFill/>
        </p:spPr>
        <p:txBody>
          <a:bodyPr/>
          <a:lstStyle/>
          <a:p>
            <a:pPr defTabSz="917575"/>
            <a:fld id="{9DCE6819-7121-4A7B-8514-2B59A04FADE2}" type="slidenum">
              <a:rPr lang="it-IT" smtClean="0"/>
              <a:pPr defTabSz="917575"/>
              <a:t>27</a:t>
            </a:fld>
            <a:endParaRPr lang="it-IT"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egnaposto immagine diapositiva 1"/>
          <p:cNvSpPr>
            <a:spLocks noGrp="1" noRot="1" noChangeAspect="1" noTextEdit="1"/>
          </p:cNvSpPr>
          <p:nvPr>
            <p:ph type="sldImg"/>
          </p:nvPr>
        </p:nvSpPr>
        <p:spPr>
          <a:ln/>
        </p:spPr>
      </p:sp>
      <p:sp>
        <p:nvSpPr>
          <p:cNvPr id="49155" name="Segnaposto note 2"/>
          <p:cNvSpPr>
            <a:spLocks noGrp="1"/>
          </p:cNvSpPr>
          <p:nvPr>
            <p:ph type="body" idx="1"/>
          </p:nvPr>
        </p:nvSpPr>
        <p:spPr>
          <a:noFill/>
          <a:ln/>
        </p:spPr>
        <p:txBody>
          <a:bodyPr/>
          <a:lstStyle/>
          <a:p>
            <a:endParaRPr lang="it-IT" smtClean="0"/>
          </a:p>
        </p:txBody>
      </p:sp>
      <p:sp>
        <p:nvSpPr>
          <p:cNvPr id="49156" name="Segnaposto numero diapositiva 3"/>
          <p:cNvSpPr>
            <a:spLocks noGrp="1"/>
          </p:cNvSpPr>
          <p:nvPr>
            <p:ph type="sldNum" sz="quarter" idx="5"/>
          </p:nvPr>
        </p:nvSpPr>
        <p:spPr>
          <a:noFill/>
        </p:spPr>
        <p:txBody>
          <a:bodyPr/>
          <a:lstStyle/>
          <a:p>
            <a:pPr defTabSz="917575"/>
            <a:fld id="{1F691D6F-9F60-4D73-8CA8-418FA5A471BB}" type="slidenum">
              <a:rPr lang="it-IT" smtClean="0"/>
              <a:pPr defTabSz="917575"/>
              <a:t>28</a:t>
            </a:fld>
            <a:endParaRPr lang="it-IT"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41E2028D-35E4-411D-807F-AB71A78BCA70}" type="slidenum">
              <a:rPr lang="it-IT"/>
              <a:pPr/>
              <a:t>35</a:t>
            </a:fld>
            <a:endParaRPr lang="it-IT"/>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10825579-BB72-4A66-A9DE-38C71C2FC13E}" type="slidenum">
              <a:rPr lang="it-IT"/>
              <a:pPr/>
              <a:t>36</a:t>
            </a:fld>
            <a:endParaRPr lang="it-IT"/>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F1D63835-5FCA-4F07-BCBB-2AA140A6916F}" type="slidenum">
              <a:rPr lang="it-IT"/>
              <a:pPr/>
              <a:t>37</a:t>
            </a:fld>
            <a:endParaRPr lang="it-IT"/>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1E84CEDB-8748-40E5-A423-0BBC6B129391}" type="slidenum">
              <a:rPr lang="it-IT"/>
              <a:pPr/>
              <a:t>38</a:t>
            </a:fld>
            <a:endParaRPr lang="it-IT"/>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5D864572-46D2-4259-AE27-4355ED070C90}" type="slidenum">
              <a:rPr lang="it-IT"/>
              <a:pPr/>
              <a:t>39</a:t>
            </a:fld>
            <a:endParaRPr lang="it-IT"/>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9B65140D-7BDD-4A54-876B-5D798C2756F4}" type="slidenum">
              <a:rPr lang="it-IT"/>
              <a:pPr/>
              <a:t>40</a:t>
            </a:fld>
            <a:endParaRPr lang="it-IT"/>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82EA50F4-8BB1-485F-A434-1394E9E4EE5D}" type="slidenum">
              <a:rPr lang="it-IT"/>
              <a:pPr/>
              <a:t>41</a:t>
            </a:fld>
            <a:endParaRPr lang="it-IT"/>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ChangeArrowheads="1" noTextEdit="1"/>
          </p:cNvSpPr>
          <p:nvPr>
            <p:ph type="sldImg"/>
          </p:nvPr>
        </p:nvSpPr>
        <p:spPr>
          <a:ln/>
        </p:spPr>
      </p:sp>
      <p:sp>
        <p:nvSpPr>
          <p:cNvPr id="87043"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spect="1" noChangeArrowheads="1" noTextEdit="1"/>
          </p:cNvSpPr>
          <p:nvPr>
            <p:ph type="sldImg"/>
          </p:nvPr>
        </p:nvSpPr>
        <p:spPr>
          <a:ln/>
        </p:spPr>
      </p:sp>
      <p:sp>
        <p:nvSpPr>
          <p:cNvPr id="89091"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E30F34C2-5968-4F13-BADF-B38A828A3208}" type="slidenum">
              <a:rPr lang="it-IT"/>
              <a:pPr/>
              <a:t>49</a:t>
            </a:fld>
            <a:endParaRPr lang="it-IT"/>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44A42E78-6996-4CC3-863F-306925A0AFD1}" type="slidenum">
              <a:rPr lang="it-IT"/>
              <a:pPr/>
              <a:t>50</a:t>
            </a:fld>
            <a:endParaRPr lang="it-IT"/>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E92724F5-A2A2-48A9-BAB5-3A96870432F2}" type="slidenum">
              <a:rPr lang="it-IT"/>
              <a:pPr/>
              <a:t>55</a:t>
            </a:fld>
            <a:endParaRPr lang="it-IT"/>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52639997-96E2-4F7A-96F8-5D7D544029E6}" type="slidenum">
              <a:rPr lang="it-IT"/>
              <a:pPr/>
              <a:t>61</a:t>
            </a:fld>
            <a:endParaRPr lang="it-IT"/>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FE23622E-238C-47E8-945E-C5877E254E53}" type="slidenum">
              <a:rPr lang="it-IT" sz="1200"/>
              <a:pPr algn="r"/>
              <a:t>62</a:t>
            </a:fld>
            <a:endParaRPr lang="it-IT" sz="1200"/>
          </a:p>
        </p:txBody>
      </p:sp>
      <p:sp>
        <p:nvSpPr>
          <p:cNvPr id="117763" name="Rectangle 2"/>
          <p:cNvSpPr>
            <a:spLocks noGrp="1" noRot="1" noChangeAspect="1"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17764" name="Rectangle 3"/>
          <p:cNvSpPr>
            <a:spLocks noGrp="1"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pPr eaLnBrk="1" hangingPunct="1"/>
            <a:endParaRPr lang="it-IT"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1C8BEA5F-34AD-4069-8D65-CB6D90BCD321}" type="slidenum">
              <a:rPr lang="it-IT"/>
              <a:pPr/>
              <a:t>63</a:t>
            </a:fld>
            <a:endParaRPr lang="it-IT"/>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5C5E46F2-4E8F-4C71-861D-6D6DEEC8E4CB}" type="slidenum">
              <a:rPr lang="it-IT"/>
              <a:pPr/>
              <a:t>64</a:t>
            </a:fld>
            <a:endParaRPr lang="it-IT"/>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B1D39AED-57C0-4889-8E76-FCB06577AA03}" type="slidenum">
              <a:rPr lang="it-IT"/>
              <a:pPr/>
              <a:t>65</a:t>
            </a:fld>
            <a:endParaRPr lang="it-IT"/>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DD577745-D9D9-4635-9EE3-0E574F8CB6E2}" type="slidenum">
              <a:rPr lang="it-IT" sz="1200"/>
              <a:pPr algn="r"/>
              <a:t>66</a:t>
            </a:fld>
            <a:endParaRPr lang="it-IT" sz="1200"/>
          </a:p>
        </p:txBody>
      </p:sp>
      <p:sp>
        <p:nvSpPr>
          <p:cNvPr id="115715" name="Rectangle 2"/>
          <p:cNvSpPr>
            <a:spLocks noGrp="1" noRot="1" noChangeAspect="1" noChangeArrowheads="1" noTextEdit="1"/>
          </p:cNvSpPr>
          <p:nvPr>
            <p:ph type="sldImg"/>
          </p:nvPr>
        </p:nvSpPr>
        <p:spPr>
          <a:ln/>
        </p:spPr>
      </p:sp>
      <p:sp>
        <p:nvSpPr>
          <p:cNvPr id="115716"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C0D56926-54FC-4333-9AE8-7A52810E1F04}" type="slidenum">
              <a:rPr lang="it-IT"/>
              <a:pPr/>
              <a:t>69</a:t>
            </a:fld>
            <a:endParaRPr lang="it-IT"/>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A4033941-1261-446A-A94C-84B6770BCC62}" type="slidenum">
              <a:rPr lang="it-IT"/>
              <a:pPr/>
              <a:t>70</a:t>
            </a:fld>
            <a:endParaRPr lang="it-IT"/>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E6940CB2-3CA0-4CE6-8783-342E79B9A1F6}" type="slidenum">
              <a:rPr lang="it-IT"/>
              <a:pPr/>
              <a:t>71</a:t>
            </a:fld>
            <a:endParaRPr lang="it-IT"/>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7AA8E270-3432-4194-8008-F6767979218E}" type="slidenum">
              <a:rPr lang="it-IT"/>
              <a:pPr/>
              <a:t>72</a:t>
            </a:fld>
            <a:endParaRPr lang="it-IT"/>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solidFill>
              <a:srgbClr val="FFFF66"/>
            </a:solidFill>
          </a:ln>
        </p:spPr>
        <p:txBody>
          <a:bodyPr/>
          <a:lstStyle/>
          <a:p>
            <a:pPr eaLnBrk="1" hangingPunct="1"/>
            <a:r>
              <a:rPr lang="it-IT" sz="1000" b="1" smtClean="0"/>
              <a:t>SOPRINTENDENZA</a:t>
            </a:r>
            <a:r>
              <a:rPr lang="it-IT" sz="1000" smtClean="0"/>
              <a:t>:  D.Lgs 42 /04 Codice dei beni culturali e del paesaggio ai sensi dell’art. 10 della lege 6 luglio 2002 n.137</a:t>
            </a:r>
          </a:p>
          <a:p>
            <a:pPr eaLnBrk="1" hangingPunct="1"/>
            <a:r>
              <a:rPr lang="it-IT" sz="1000" b="1" smtClean="0"/>
              <a:t>DOMANDA DI ACCERTAMENTO COMPATIBILITA’ PAESAGGISTICA:</a:t>
            </a:r>
            <a:r>
              <a:rPr lang="it-IT" sz="1000" smtClean="0"/>
              <a:t> Per eventuali abusi si puo’ richiedere la sanatoria ai sensi dell’art. 167 comma 5 del sopradetto decretoin quanto gli stands di tiro nella maggior parte dei casi non comportano l’esecuzione di cubature.</a:t>
            </a: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B112B9F2-6AE6-4339-87BB-32DDBB50F4CD}" type="slidenum">
              <a:rPr lang="it-IT"/>
              <a:pPr/>
              <a:t>73</a:t>
            </a:fld>
            <a:endParaRPr lang="it-IT"/>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it-IT"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spect="1" noChangeArrowheads="1" noTextEdit="1"/>
          </p:cNvSpPr>
          <p:nvPr>
            <p:ph type="sldImg"/>
          </p:nvPr>
        </p:nvSpPr>
        <p:spPr>
          <a:ln/>
        </p:spPr>
      </p:sp>
      <p:sp>
        <p:nvSpPr>
          <p:cNvPr id="99331"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15" name="Rettangolo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ttangolo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ottotitolo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28" name="Segnaposto data 27"/>
          <p:cNvSpPr>
            <a:spLocks noGrp="1"/>
          </p:cNvSpPr>
          <p:nvPr>
            <p:ph type="dt" sz="half" idx="10"/>
          </p:nvPr>
        </p:nvSpPr>
        <p:spPr/>
        <p:txBody>
          <a:bodyPr/>
          <a:lstStyle/>
          <a:p>
            <a:pPr>
              <a:defRPr/>
            </a:pPr>
            <a:fld id="{E690FDE9-EB8B-4EAD-8A75-F3D234A59DCF}" type="datetime1">
              <a:rPr lang="it-IT" smtClean="0"/>
              <a:pPr>
                <a:defRPr/>
              </a:pPr>
              <a:t>21/12/2009</a:t>
            </a:fld>
            <a:endParaRPr lang="it-IT"/>
          </a:p>
        </p:txBody>
      </p:sp>
      <p:sp>
        <p:nvSpPr>
          <p:cNvPr id="17" name="Segnaposto piè di pagina 16"/>
          <p:cNvSpPr>
            <a:spLocks noGrp="1"/>
          </p:cNvSpPr>
          <p:nvPr>
            <p:ph type="ftr" sz="quarter" idx="11"/>
          </p:nvPr>
        </p:nvSpPr>
        <p:spPr/>
        <p:txBody>
          <a:bodyPr/>
          <a:lstStyle/>
          <a:p>
            <a:pPr>
              <a:defRPr/>
            </a:pPr>
            <a:endParaRPr lang="it-IT"/>
          </a:p>
        </p:txBody>
      </p:sp>
      <p:sp>
        <p:nvSpPr>
          <p:cNvPr id="7" name="Connettore 1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ttangolo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e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e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egnaposto numero diapositiva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869CC201-3252-45D0-9758-AC6CA92A6410}" type="slidenum">
              <a:rPr lang="it-IT" smtClean="0"/>
              <a:pPr>
                <a:defRPr/>
              </a:pPr>
              <a:t>‹N›</a:t>
            </a:fld>
            <a:endParaRPr lang="it-IT"/>
          </a:p>
        </p:txBody>
      </p:sp>
      <p:sp>
        <p:nvSpPr>
          <p:cNvPr id="8" name="Titolo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transition spd="med">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solidFill>
                  <a:schemeClr val="accent3">
                    <a:shade val="75000"/>
                  </a:schemeClr>
                </a:solidFill>
              </a:defRPr>
            </a:lvl1pPr>
          </a:lstStyle>
          <a:p>
            <a:r>
              <a:rPr kumimoji="0" lang="it-IT" smtClean="0"/>
              <a:t>Fare clic per modificare lo stile del titolo</a:t>
            </a:r>
            <a:endParaRPr kumimoji="0" lang="en-US"/>
          </a:p>
        </p:txBody>
      </p:sp>
      <p:sp>
        <p:nvSpPr>
          <p:cNvPr id="4" name="Segnaposto data 3"/>
          <p:cNvSpPr>
            <a:spLocks noGrp="1"/>
          </p:cNvSpPr>
          <p:nvPr>
            <p:ph type="dt" sz="half" idx="10"/>
          </p:nvPr>
        </p:nvSpPr>
        <p:spPr/>
        <p:txBody>
          <a:bodyPr/>
          <a:lstStyle/>
          <a:p>
            <a:pPr>
              <a:defRPr/>
            </a:pPr>
            <a:fld id="{414D2130-4DAD-4B02-AE11-1335D6CFCC8B}" type="datetime1">
              <a:rPr lang="it-IT" smtClean="0"/>
              <a:pPr>
                <a:defRPr/>
              </a:pPr>
              <a:t>21/12/2009</a:t>
            </a:fld>
            <a:endParaRPr lang="it-IT"/>
          </a:p>
        </p:txBody>
      </p:sp>
      <p:sp>
        <p:nvSpPr>
          <p:cNvPr id="5" name="Segnaposto piè di pagina 4"/>
          <p:cNvSpPr>
            <a:spLocks noGrp="1"/>
          </p:cNvSpPr>
          <p:nvPr>
            <p:ph type="ftr" sz="quarter" idx="11"/>
          </p:nvPr>
        </p:nvSpPr>
        <p:spPr/>
        <p:txBody>
          <a:bodyPr/>
          <a:lstStyle/>
          <a:p>
            <a:pPr>
              <a:defRPr/>
            </a:pPr>
            <a:endParaRPr lang="it-IT"/>
          </a:p>
        </p:txBody>
      </p:sp>
      <p:sp>
        <p:nvSpPr>
          <p:cNvPr id="6" name="Segnaposto numero diapositiva 5"/>
          <p:cNvSpPr>
            <a:spLocks noGrp="1"/>
          </p:cNvSpPr>
          <p:nvPr>
            <p:ph type="sldNum" sz="quarter" idx="12"/>
          </p:nvPr>
        </p:nvSpPr>
        <p:spPr>
          <a:xfrm>
            <a:off x="4361688" y="1026372"/>
            <a:ext cx="457200" cy="441325"/>
          </a:xfrm>
        </p:spPr>
        <p:txBody>
          <a:bodyPr/>
          <a:lstStyle/>
          <a:p>
            <a:pPr>
              <a:defRPr/>
            </a:pPr>
            <a:fld id="{0C63D150-B69E-4F09-A422-1C1986C8C60E}" type="slidenum">
              <a:rPr lang="it-IT" smtClean="0"/>
              <a:pPr>
                <a:defRPr/>
              </a:pPr>
              <a:t>‹N›</a:t>
            </a:fld>
            <a:endParaRPr lang="it-IT"/>
          </a:p>
        </p:txBody>
      </p:sp>
      <p:sp>
        <p:nvSpPr>
          <p:cNvPr id="8" name="Segnaposto contenuto 7"/>
          <p:cNvSpPr>
            <a:spLocks noGrp="1"/>
          </p:cNvSpPr>
          <p:nvPr>
            <p:ph sz="quarter" idx="1"/>
          </p:nvPr>
        </p:nvSpPr>
        <p:spPr>
          <a:xfrm>
            <a:off x="301752" y="1527048"/>
            <a:ext cx="8503920" cy="45720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Tree>
  </p:cSld>
  <p:clrMapOvr>
    <a:overrideClrMapping bg1="lt1" tx1="dk1" bg2="lt2" tx2="dk2" accent1="accent1" accent2="accent2" accent3="accent3" accent4="accent4" accent5="accent5" accent6="accent6" hlink="hlink" folHlink="folHlink"/>
  </p:clrMapOvr>
  <p:transition spd="med">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17" name="Rettangolo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ttangolo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ttangolo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Segnaposto testo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3" name="Rettangolo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ttangolo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Segnaposto piè di pagina 4"/>
          <p:cNvSpPr>
            <a:spLocks noGrp="1"/>
          </p:cNvSpPr>
          <p:nvPr>
            <p:ph type="ftr" sz="quarter" idx="11"/>
          </p:nvPr>
        </p:nvSpPr>
        <p:spPr/>
        <p:txBody>
          <a:bodyPr/>
          <a:lstStyle/>
          <a:p>
            <a:pPr>
              <a:defRPr/>
            </a:pPr>
            <a:endParaRPr lang="it-IT"/>
          </a:p>
        </p:txBody>
      </p:sp>
      <p:sp>
        <p:nvSpPr>
          <p:cNvPr id="4" name="Segnaposto data 3"/>
          <p:cNvSpPr>
            <a:spLocks noGrp="1"/>
          </p:cNvSpPr>
          <p:nvPr>
            <p:ph type="dt" sz="half" idx="10"/>
          </p:nvPr>
        </p:nvSpPr>
        <p:spPr/>
        <p:txBody>
          <a:bodyPr/>
          <a:lstStyle/>
          <a:p>
            <a:pPr>
              <a:defRPr/>
            </a:pPr>
            <a:fld id="{829C5B35-CC77-4031-B9A1-6C11847853E8}" type="datetime1">
              <a:rPr lang="it-IT" smtClean="0"/>
              <a:pPr>
                <a:defRPr/>
              </a:pPr>
              <a:t>21/12/2009</a:t>
            </a:fld>
            <a:endParaRPr lang="it-IT"/>
          </a:p>
        </p:txBody>
      </p:sp>
      <p:sp>
        <p:nvSpPr>
          <p:cNvPr id="8" name="Connettore 1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e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e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egnaposto numero diapositiva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6E276CCE-2D7A-4CC7-AC05-814A8BF6722B}" type="slidenum">
              <a:rPr lang="it-IT" smtClean="0"/>
              <a:pPr>
                <a:defRPr/>
              </a:pPr>
              <a:t>‹N›</a:t>
            </a:fld>
            <a:endParaRPr lang="it-IT"/>
          </a:p>
        </p:txBody>
      </p:sp>
      <p:sp>
        <p:nvSpPr>
          <p:cNvPr id="2" name="Titolo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transition spd="med">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a:xfrm>
            <a:off x="301752" y="228600"/>
            <a:ext cx="8534400" cy="758952"/>
          </a:xfrm>
        </p:spPr>
        <p:txBody>
          <a:bodyPr/>
          <a:lstStyle/>
          <a:p>
            <a:r>
              <a:rPr kumimoji="0" lang="it-IT" smtClean="0"/>
              <a:t>Fare clic per modificare lo stile del titolo</a:t>
            </a:r>
            <a:endParaRPr kumimoji="0" lang="en-US"/>
          </a:p>
        </p:txBody>
      </p:sp>
      <p:sp>
        <p:nvSpPr>
          <p:cNvPr id="5" name="Segnaposto data 4"/>
          <p:cNvSpPr>
            <a:spLocks noGrp="1"/>
          </p:cNvSpPr>
          <p:nvPr>
            <p:ph type="dt" sz="half" idx="10"/>
          </p:nvPr>
        </p:nvSpPr>
        <p:spPr>
          <a:xfrm>
            <a:off x="5791200" y="6409944"/>
            <a:ext cx="3044952" cy="365760"/>
          </a:xfrm>
        </p:spPr>
        <p:txBody>
          <a:bodyPr/>
          <a:lstStyle/>
          <a:p>
            <a:pPr>
              <a:defRPr/>
            </a:pPr>
            <a:fld id="{4520652F-556E-4C0F-BCBC-22C0B83811BB}" type="datetime1">
              <a:rPr lang="it-IT" smtClean="0"/>
              <a:pPr>
                <a:defRPr/>
              </a:pPr>
              <a:t>21/12/2009</a:t>
            </a:fld>
            <a:endParaRPr lang="it-IT"/>
          </a:p>
        </p:txBody>
      </p:sp>
      <p:sp>
        <p:nvSpPr>
          <p:cNvPr id="6" name="Segnaposto piè di pagina 5"/>
          <p:cNvSpPr>
            <a:spLocks noGrp="1"/>
          </p:cNvSpPr>
          <p:nvPr>
            <p:ph type="ftr" sz="quarter" idx="11"/>
          </p:nvPr>
        </p:nvSpPr>
        <p:spPr/>
        <p:txBody>
          <a:bodyPr/>
          <a:lstStyle/>
          <a:p>
            <a:pPr>
              <a:defRPr/>
            </a:pPr>
            <a:endParaRPr lang="it-IT"/>
          </a:p>
        </p:txBody>
      </p:sp>
      <p:sp>
        <p:nvSpPr>
          <p:cNvPr id="7" name="Segnaposto numero diapositiva 6"/>
          <p:cNvSpPr>
            <a:spLocks noGrp="1"/>
          </p:cNvSpPr>
          <p:nvPr>
            <p:ph type="sldNum" sz="quarter" idx="12"/>
          </p:nvPr>
        </p:nvSpPr>
        <p:spPr/>
        <p:txBody>
          <a:bodyPr/>
          <a:lstStyle/>
          <a:p>
            <a:pPr>
              <a:defRPr/>
            </a:pPr>
            <a:fld id="{24D6F092-C9DD-489E-AC05-8E65CADE1A72}" type="slidenum">
              <a:rPr lang="it-IT" smtClean="0"/>
              <a:pPr>
                <a:defRPr/>
              </a:pPr>
              <a:t>‹N›</a:t>
            </a:fld>
            <a:endParaRPr lang="it-IT"/>
          </a:p>
        </p:txBody>
      </p:sp>
      <p:sp>
        <p:nvSpPr>
          <p:cNvPr id="8" name="Connettore 1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Segnaposto contenuto 9"/>
          <p:cNvSpPr>
            <a:spLocks noGrp="1"/>
          </p:cNvSpPr>
          <p:nvPr>
            <p:ph sz="half" idx="1"/>
          </p:nvPr>
        </p:nvSpPr>
        <p:spPr>
          <a:xfrm>
            <a:off x="301752" y="1371600"/>
            <a:ext cx="4038600" cy="4681728"/>
          </a:xfrm>
        </p:spPr>
        <p:txBody>
          <a:bodyPr/>
          <a:lstStyle>
            <a:lvl1pPr>
              <a:defRPr sz="2500"/>
            </a:lvl1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2" name="Segnaposto contenuto 11"/>
          <p:cNvSpPr>
            <a:spLocks noGrp="1"/>
          </p:cNvSpPr>
          <p:nvPr>
            <p:ph sz="half" idx="2"/>
          </p:nvPr>
        </p:nvSpPr>
        <p:spPr>
          <a:xfrm>
            <a:off x="4800600" y="1371600"/>
            <a:ext cx="4038600" cy="4681728"/>
          </a:xfrm>
        </p:spPr>
        <p:txBody>
          <a:bodyPr/>
          <a:lstStyle>
            <a:lvl1pPr>
              <a:defRPr sz="2500"/>
            </a:lvl1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Tree>
  </p:cSld>
  <p:clrMapOvr>
    <a:overrideClrMapping bg1="lt1" tx1="dk1" bg2="lt2" tx2="dk2" accent1="accent1" accent2="accent2" accent3="accent3" accent4="accent4" accent5="accent5" accent6="accent6" hlink="hlink" folHlink="folHlink"/>
  </p:clrMapOvr>
  <p:transition spd="med">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10" name="Connettore 1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ttangolo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ttangolo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ttangolo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ttangolo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ttangolo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Segnaposto testo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testo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7" name="Segnaposto data 6"/>
          <p:cNvSpPr>
            <a:spLocks noGrp="1"/>
          </p:cNvSpPr>
          <p:nvPr>
            <p:ph type="dt" sz="half" idx="10"/>
          </p:nvPr>
        </p:nvSpPr>
        <p:spPr/>
        <p:txBody>
          <a:bodyPr/>
          <a:lstStyle/>
          <a:p>
            <a:pPr>
              <a:defRPr/>
            </a:pPr>
            <a:fld id="{15610406-43E0-4F74-8C60-7ADF1CD0DE49}" type="datetime1">
              <a:rPr lang="it-IT" smtClean="0"/>
              <a:pPr>
                <a:defRPr/>
              </a:pPr>
              <a:t>21/12/2009</a:t>
            </a:fld>
            <a:endParaRPr lang="it-IT"/>
          </a:p>
        </p:txBody>
      </p:sp>
      <p:sp>
        <p:nvSpPr>
          <p:cNvPr id="8" name="Segnaposto piè di pagina 7"/>
          <p:cNvSpPr>
            <a:spLocks noGrp="1"/>
          </p:cNvSpPr>
          <p:nvPr>
            <p:ph type="ftr" sz="quarter" idx="11"/>
          </p:nvPr>
        </p:nvSpPr>
        <p:spPr>
          <a:xfrm>
            <a:off x="304800" y="6409944"/>
            <a:ext cx="3581400" cy="365760"/>
          </a:xfrm>
        </p:spPr>
        <p:txBody>
          <a:bodyPr/>
          <a:lstStyle/>
          <a:p>
            <a:pPr>
              <a:defRPr/>
            </a:pPr>
            <a:endParaRPr lang="it-IT"/>
          </a:p>
        </p:txBody>
      </p:sp>
      <p:sp>
        <p:nvSpPr>
          <p:cNvPr id="15" name="Connettore 1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Segnaposto contenuto 23"/>
          <p:cNvSpPr>
            <a:spLocks noGrp="1"/>
          </p:cNvSpPr>
          <p:nvPr>
            <p:ph sz="quarter" idx="2"/>
          </p:nvPr>
        </p:nvSpPr>
        <p:spPr>
          <a:xfrm>
            <a:off x="301752" y="2471383"/>
            <a:ext cx="4041648" cy="3818404"/>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6" name="Segnaposto contenuto 25"/>
          <p:cNvSpPr>
            <a:spLocks noGrp="1"/>
          </p:cNvSpPr>
          <p:nvPr>
            <p:ph sz="quarter" idx="4"/>
          </p:nvPr>
        </p:nvSpPr>
        <p:spPr>
          <a:xfrm>
            <a:off x="4800600" y="2471383"/>
            <a:ext cx="4038600" cy="3822192"/>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Ovale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e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egnaposto numero diapositiva 8"/>
          <p:cNvSpPr>
            <a:spLocks noGrp="1"/>
          </p:cNvSpPr>
          <p:nvPr>
            <p:ph type="sldNum" sz="quarter" idx="12"/>
          </p:nvPr>
        </p:nvSpPr>
        <p:spPr>
          <a:xfrm>
            <a:off x="4343400" y="1042416"/>
            <a:ext cx="457200" cy="441325"/>
          </a:xfrm>
        </p:spPr>
        <p:txBody>
          <a:bodyPr/>
          <a:lstStyle>
            <a:lvl1pPr algn="ctr">
              <a:defRPr/>
            </a:lvl1pPr>
          </a:lstStyle>
          <a:p>
            <a:pPr>
              <a:defRPr/>
            </a:pPr>
            <a:fld id="{D56028AE-7BE1-4A29-98F5-45B990DF6D85}" type="slidenum">
              <a:rPr lang="it-IT" smtClean="0"/>
              <a:pPr>
                <a:defRPr/>
              </a:pPr>
              <a:t>‹N›</a:t>
            </a:fld>
            <a:endParaRPr lang="it-IT"/>
          </a:p>
        </p:txBody>
      </p:sp>
      <p:sp>
        <p:nvSpPr>
          <p:cNvPr id="23" name="Titolo 22"/>
          <p:cNvSpPr>
            <a:spLocks noGrp="1"/>
          </p:cNvSpPr>
          <p:nvPr>
            <p:ph type="title"/>
          </p:nvPr>
        </p:nvSpPr>
        <p:spPr/>
        <p:txBody>
          <a:bodyPr rtlCol="0" anchor="b" anchorCtr="0"/>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transition spd="med">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data 2"/>
          <p:cNvSpPr>
            <a:spLocks noGrp="1"/>
          </p:cNvSpPr>
          <p:nvPr>
            <p:ph type="dt" sz="half" idx="10"/>
          </p:nvPr>
        </p:nvSpPr>
        <p:spPr/>
        <p:txBody>
          <a:bodyPr/>
          <a:lstStyle/>
          <a:p>
            <a:pPr>
              <a:defRPr/>
            </a:pPr>
            <a:fld id="{F17CD8D7-1140-43F0-80DE-D24B83D8D86B}" type="datetime1">
              <a:rPr lang="it-IT" smtClean="0"/>
              <a:pPr>
                <a:defRPr/>
              </a:pPr>
              <a:t>21/12/2009</a:t>
            </a:fld>
            <a:endParaRPr lang="it-IT"/>
          </a:p>
        </p:txBody>
      </p:sp>
      <p:sp>
        <p:nvSpPr>
          <p:cNvPr id="4" name="Segnaposto piè di pagina 3"/>
          <p:cNvSpPr>
            <a:spLocks noGrp="1"/>
          </p:cNvSpPr>
          <p:nvPr>
            <p:ph type="ftr" sz="quarter" idx="11"/>
          </p:nvPr>
        </p:nvSpPr>
        <p:spPr/>
        <p:txBody>
          <a:bodyPr/>
          <a:lstStyle/>
          <a:p>
            <a:pPr>
              <a:defRPr/>
            </a:pPr>
            <a:endParaRPr lang="it-IT"/>
          </a:p>
        </p:txBody>
      </p:sp>
      <p:sp>
        <p:nvSpPr>
          <p:cNvPr id="5" name="Segnaposto numero diapositiva 4"/>
          <p:cNvSpPr>
            <a:spLocks noGrp="1"/>
          </p:cNvSpPr>
          <p:nvPr>
            <p:ph type="sldNum" sz="quarter" idx="12"/>
          </p:nvPr>
        </p:nvSpPr>
        <p:spPr>
          <a:xfrm>
            <a:off x="4343400" y="1036020"/>
            <a:ext cx="457200" cy="441325"/>
          </a:xfrm>
        </p:spPr>
        <p:txBody>
          <a:bodyPr/>
          <a:lstStyle/>
          <a:p>
            <a:pPr>
              <a:defRPr/>
            </a:pPr>
            <a:fld id="{5FC0FC3D-7A44-4CAF-BD2C-A49C1436427F}" type="slidenum">
              <a:rPr lang="it-IT" smtClean="0"/>
              <a:pPr>
                <a:defRPr/>
              </a:pPr>
              <a:t>‹N›</a:t>
            </a:fld>
            <a:endParaRPr lang="it-IT"/>
          </a:p>
        </p:txBody>
      </p:sp>
    </p:spTree>
  </p:cSld>
  <p:clrMapOvr>
    <a:masterClrMapping/>
  </p:clrMapOvr>
  <p:transition spd="med">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7" name="Rettangolo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ttangolo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ttangolo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ttangolo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ttangolo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ttangolo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Segnaposto data 1"/>
          <p:cNvSpPr>
            <a:spLocks noGrp="1"/>
          </p:cNvSpPr>
          <p:nvPr>
            <p:ph type="dt" sz="half" idx="10"/>
          </p:nvPr>
        </p:nvSpPr>
        <p:spPr/>
        <p:txBody>
          <a:bodyPr/>
          <a:lstStyle/>
          <a:p>
            <a:pPr>
              <a:defRPr/>
            </a:pPr>
            <a:fld id="{93A4C974-F96E-46AB-BA9E-C51A3217928C}" type="datetime1">
              <a:rPr lang="it-IT" smtClean="0"/>
              <a:pPr>
                <a:defRPr/>
              </a:pPr>
              <a:t>21/12/2009</a:t>
            </a:fld>
            <a:endParaRPr lang="it-IT"/>
          </a:p>
        </p:txBody>
      </p:sp>
      <p:sp>
        <p:nvSpPr>
          <p:cNvPr id="3" name="Segnaposto piè di pagina 2"/>
          <p:cNvSpPr>
            <a:spLocks noGrp="1"/>
          </p:cNvSpPr>
          <p:nvPr>
            <p:ph type="ftr" sz="quarter" idx="11"/>
          </p:nvPr>
        </p:nvSpPr>
        <p:spPr/>
        <p:txBody>
          <a:bodyPr/>
          <a:lstStyle/>
          <a:p>
            <a:pPr>
              <a:defRPr/>
            </a:pPr>
            <a:endParaRPr lang="it-IT"/>
          </a:p>
        </p:txBody>
      </p:sp>
      <p:sp>
        <p:nvSpPr>
          <p:cNvPr id="4" name="Segnaposto numero diapositiva 3"/>
          <p:cNvSpPr>
            <a:spLocks noGrp="1"/>
          </p:cNvSpPr>
          <p:nvPr>
            <p:ph type="sldNum" sz="quarter" idx="12"/>
          </p:nvPr>
        </p:nvSpPr>
        <p:spPr>
          <a:xfrm>
            <a:off x="4267200" y="6324600"/>
            <a:ext cx="609600" cy="441324"/>
          </a:xfrm>
        </p:spPr>
        <p:txBody>
          <a:bodyPr/>
          <a:lstStyle>
            <a:lvl1pPr>
              <a:defRPr>
                <a:solidFill>
                  <a:srgbClr val="FFFFFF"/>
                </a:solidFill>
              </a:defRPr>
            </a:lvl1pPr>
          </a:lstStyle>
          <a:p>
            <a:pPr>
              <a:defRPr/>
            </a:pPr>
            <a:fld id="{DC8EDCD3-8437-4AB5-8119-C797EC307724}" type="slidenum">
              <a:rPr lang="it-IT" smtClean="0"/>
              <a:pPr>
                <a:defRPr/>
              </a:pPr>
              <a:t>‹N›</a:t>
            </a:fld>
            <a:endParaRPr lang="it-IT"/>
          </a:p>
        </p:txBody>
      </p:sp>
    </p:spTree>
  </p:cSld>
  <p:clrMapOvr>
    <a:masterClrMapping/>
  </p:clrMapOvr>
  <p:transition spd="med">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19" name="Rettangolo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ttangolo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ttangolo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ttangolo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olo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8" name="Rettangolo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Connettore 1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Segnaposto contenuto 19"/>
          <p:cNvSpPr>
            <a:spLocks noGrp="1"/>
          </p:cNvSpPr>
          <p:nvPr>
            <p:ph sz="quarter" idx="1"/>
          </p:nvPr>
        </p:nvSpPr>
        <p:spPr>
          <a:xfrm>
            <a:off x="3124200" y="685800"/>
            <a:ext cx="5638800" cy="54102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Ovale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e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egnaposto numero diapositiva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pPr>
              <a:defRPr/>
            </a:pPr>
            <a:fld id="{BE539627-D067-40B4-93E3-1623E8EBC39F}" type="slidenum">
              <a:rPr lang="it-IT" smtClean="0"/>
              <a:pPr>
                <a:defRPr/>
              </a:pPr>
              <a:t>‹N›</a:t>
            </a:fld>
            <a:endParaRPr lang="it-IT"/>
          </a:p>
        </p:txBody>
      </p:sp>
      <p:sp>
        <p:nvSpPr>
          <p:cNvPr id="21" name="Rettangolo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Segnaposto data 4"/>
          <p:cNvSpPr>
            <a:spLocks noGrp="1"/>
          </p:cNvSpPr>
          <p:nvPr>
            <p:ph type="dt" sz="half" idx="10"/>
          </p:nvPr>
        </p:nvSpPr>
        <p:spPr/>
        <p:txBody>
          <a:bodyPr/>
          <a:lstStyle/>
          <a:p>
            <a:pPr>
              <a:defRPr/>
            </a:pPr>
            <a:fld id="{48DB3375-B393-4A62-ACAA-763DC3D4D574}" type="datetime1">
              <a:rPr lang="it-IT" smtClean="0"/>
              <a:pPr>
                <a:defRPr/>
              </a:pPr>
              <a:t>21/12/2009</a:t>
            </a:fld>
            <a:endParaRPr lang="it-IT"/>
          </a:p>
        </p:txBody>
      </p:sp>
      <p:sp>
        <p:nvSpPr>
          <p:cNvPr id="6" name="Segnaposto piè di pagina 5"/>
          <p:cNvSpPr>
            <a:spLocks noGrp="1"/>
          </p:cNvSpPr>
          <p:nvPr>
            <p:ph type="ftr" sz="quarter" idx="11"/>
          </p:nvPr>
        </p:nvSpPr>
        <p:spPr>
          <a:xfrm>
            <a:off x="301752" y="6410848"/>
            <a:ext cx="3383280" cy="365760"/>
          </a:xfrm>
        </p:spPr>
        <p:txBody>
          <a:bodyPr/>
          <a:lstStyle/>
          <a:p>
            <a:pPr>
              <a:defRPr/>
            </a:pPr>
            <a:endParaRPr lang="it-IT"/>
          </a:p>
        </p:txBody>
      </p:sp>
    </p:spTree>
  </p:cSld>
  <p:clrMapOvr>
    <a:overrideClrMapping bg1="lt1" tx1="dk1" bg2="lt2" tx2="dk2" accent1="accent1" accent2="accent2" accent3="accent3" accent4="accent4" accent5="accent5" accent6="accent6" hlink="hlink" folHlink="folHlink"/>
  </p:clrMapOvr>
  <p:transition spd="med">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1" name="Connettore 1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ttangolo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ttangolo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ttangolo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ttangolo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e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e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egnaposto numero diapositiva 6"/>
          <p:cNvSpPr>
            <a:spLocks noGrp="1"/>
          </p:cNvSpPr>
          <p:nvPr>
            <p:ph type="sldNum" sz="quarter" idx="12"/>
          </p:nvPr>
        </p:nvSpPr>
        <p:spPr>
          <a:xfrm>
            <a:off x="1371600" y="312738"/>
            <a:ext cx="457200" cy="441325"/>
          </a:xfrm>
        </p:spPr>
        <p:txBody>
          <a:bodyPr/>
          <a:lstStyle/>
          <a:p>
            <a:pPr>
              <a:defRPr/>
            </a:pPr>
            <a:fld id="{BE965FC8-7B62-49AF-82A0-0F431A7E72B7}" type="slidenum">
              <a:rPr lang="it-IT" smtClean="0"/>
              <a:pPr>
                <a:defRPr/>
              </a:pPr>
              <a:t>‹N›</a:t>
            </a:fld>
            <a:endParaRPr lang="it-IT"/>
          </a:p>
        </p:txBody>
      </p:sp>
      <p:sp>
        <p:nvSpPr>
          <p:cNvPr id="2" name="Titolo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it-IT" smtClean="0"/>
              <a:t>Fare clic per modificare lo stile del titolo</a:t>
            </a:r>
            <a:endParaRPr kumimoji="0" lang="en-US"/>
          </a:p>
        </p:txBody>
      </p:sp>
      <p:sp>
        <p:nvSpPr>
          <p:cNvPr id="3" name="Segnaposto immagine 2"/>
          <p:cNvSpPr>
            <a:spLocks noGrp="1"/>
          </p:cNvSpPr>
          <p:nvPr>
            <p:ph type="pic" idx="1"/>
          </p:nvPr>
        </p:nvSpPr>
        <p:spPr>
          <a:xfrm>
            <a:off x="3000375" y="609600"/>
            <a:ext cx="5867400" cy="4267200"/>
          </a:xfrm>
        </p:spPr>
        <p:txBody>
          <a:bodyPr/>
          <a:lstStyle>
            <a:lvl1pPr marL="0" indent="0">
              <a:buNone/>
              <a:defRPr sz="3200"/>
            </a:lvl1pPr>
          </a:lstStyle>
          <a:p>
            <a:r>
              <a:rPr kumimoji="0" lang="it-IT" smtClean="0"/>
              <a:t>Fare clic sull'icona per inserire un'immagine</a:t>
            </a:r>
            <a:endParaRPr kumimoji="0" lang="en-US" dirty="0"/>
          </a:p>
        </p:txBody>
      </p:sp>
      <p:sp>
        <p:nvSpPr>
          <p:cNvPr id="4" name="Segnaposto testo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
        <p:nvSpPr>
          <p:cNvPr id="22" name="Rettangolo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Segnaposto data 4"/>
          <p:cNvSpPr>
            <a:spLocks noGrp="1"/>
          </p:cNvSpPr>
          <p:nvPr>
            <p:ph type="dt" sz="half" idx="10"/>
          </p:nvPr>
        </p:nvSpPr>
        <p:spPr>
          <a:xfrm>
            <a:off x="5788152" y="6404984"/>
            <a:ext cx="3044952" cy="365760"/>
          </a:xfrm>
        </p:spPr>
        <p:txBody>
          <a:bodyPr/>
          <a:lstStyle/>
          <a:p>
            <a:pPr>
              <a:defRPr/>
            </a:pPr>
            <a:fld id="{4E86D321-FFB5-47B9-B715-C5E442FE5D51}" type="datetime1">
              <a:rPr lang="it-IT" smtClean="0"/>
              <a:pPr>
                <a:defRPr/>
              </a:pPr>
              <a:t>21/12/2009</a:t>
            </a:fld>
            <a:endParaRPr lang="it-IT"/>
          </a:p>
        </p:txBody>
      </p:sp>
      <p:sp>
        <p:nvSpPr>
          <p:cNvPr id="6" name="Segnaposto piè di pagina 5"/>
          <p:cNvSpPr>
            <a:spLocks noGrp="1"/>
          </p:cNvSpPr>
          <p:nvPr>
            <p:ph type="ftr" sz="quarter" idx="11"/>
          </p:nvPr>
        </p:nvSpPr>
        <p:spPr>
          <a:xfrm>
            <a:off x="301752" y="6410848"/>
            <a:ext cx="3584448" cy="365760"/>
          </a:xfrm>
        </p:spPr>
        <p:txBody>
          <a:bodyPr/>
          <a:lstStyle/>
          <a:p>
            <a:pPr>
              <a:defRPr/>
            </a:pPr>
            <a:endParaRPr lang="it-IT"/>
          </a:p>
        </p:txBody>
      </p:sp>
    </p:spTree>
  </p:cSld>
  <p:clrMapOvr>
    <a:masterClrMapping/>
  </p:clrMapOvr>
  <p:transition spd="med">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pPr>
              <a:defRPr/>
            </a:pPr>
            <a:fld id="{24E5197C-D84A-4112-A332-1B1EFF30243D}" type="datetime1">
              <a:rPr lang="it-IT" smtClean="0"/>
              <a:pPr>
                <a:defRPr/>
              </a:pPr>
              <a:t>21/12/2009</a:t>
            </a:fld>
            <a:endParaRPr lang="it-IT"/>
          </a:p>
        </p:txBody>
      </p:sp>
      <p:sp>
        <p:nvSpPr>
          <p:cNvPr id="5" name="Segnaposto piè di pagina 4"/>
          <p:cNvSpPr>
            <a:spLocks noGrp="1"/>
          </p:cNvSpPr>
          <p:nvPr>
            <p:ph type="ftr" sz="quarter" idx="11"/>
          </p:nvPr>
        </p:nvSpPr>
        <p:spPr/>
        <p:txBody>
          <a:bodyPr/>
          <a:lstStyle/>
          <a:p>
            <a:pPr>
              <a:defRPr/>
            </a:pPr>
            <a:endParaRPr lang="it-IT"/>
          </a:p>
        </p:txBody>
      </p:sp>
      <p:sp>
        <p:nvSpPr>
          <p:cNvPr id="6" name="Segnaposto numero diapositiva 5"/>
          <p:cNvSpPr>
            <a:spLocks noGrp="1"/>
          </p:cNvSpPr>
          <p:nvPr>
            <p:ph type="sldNum" sz="quarter" idx="12"/>
          </p:nvPr>
        </p:nvSpPr>
        <p:spPr/>
        <p:txBody>
          <a:bodyPr/>
          <a:lstStyle/>
          <a:p>
            <a:pPr>
              <a:defRPr/>
            </a:pPr>
            <a:fld id="{37A24C8E-71F0-4842-8EC0-75E749FA4C04}" type="slidenum">
              <a:rPr lang="it-IT" smtClean="0"/>
              <a:pPr>
                <a:defRPr/>
              </a:pPr>
              <a:t>‹N›</a:t>
            </a:fld>
            <a:endParaRPr lang="it-IT"/>
          </a:p>
        </p:txBody>
      </p:sp>
    </p:spTree>
  </p:cSld>
  <p:clrMapOvr>
    <a:overrideClrMapping bg1="lt1" tx1="dk1" bg2="lt2" tx2="dk2" accent1="accent1" accent2="accent2" accent3="accent3" accent4="accent4" accent5="accent5" accent6="accent6" hlink="hlink" folHlink="folHlink"/>
  </p:clrMapOvr>
  <p:transition spd="med">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7" name="Rettangolo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ttangolo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ttangolo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ttangolo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ttangolo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ttangolo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Connettore 1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e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e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egnaposto numero diapositiva 5"/>
          <p:cNvSpPr>
            <a:spLocks noGrp="1"/>
          </p:cNvSpPr>
          <p:nvPr>
            <p:ph type="sldNum" sz="quarter" idx="12"/>
          </p:nvPr>
        </p:nvSpPr>
        <p:spPr>
          <a:xfrm>
            <a:off x="6915912" y="3009901"/>
            <a:ext cx="457200" cy="441325"/>
          </a:xfrm>
        </p:spPr>
        <p:txBody>
          <a:bodyPr/>
          <a:lstStyle/>
          <a:p>
            <a:pPr>
              <a:defRPr/>
            </a:pPr>
            <a:fld id="{BBBC5FE8-92D8-4745-8E28-BA162A1E8DAF}" type="slidenum">
              <a:rPr lang="it-IT" smtClean="0"/>
              <a:pPr>
                <a:defRPr/>
              </a:pPr>
              <a:t>‹N›</a:t>
            </a:fld>
            <a:endParaRPr lang="it-IT" dirty="0"/>
          </a:p>
        </p:txBody>
      </p:sp>
      <p:sp>
        <p:nvSpPr>
          <p:cNvPr id="3" name="Segnaposto testo verticale 2"/>
          <p:cNvSpPr>
            <a:spLocks noGrp="1"/>
          </p:cNvSpPr>
          <p:nvPr>
            <p:ph type="body" orient="vert" idx="1"/>
          </p:nvPr>
        </p:nvSpPr>
        <p:spPr>
          <a:xfrm>
            <a:off x="304800" y="304800"/>
            <a:ext cx="6553200" cy="5821366"/>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pPr>
              <a:defRPr/>
            </a:pPr>
            <a:fld id="{BC73A50F-284F-4F8F-B106-181163DA5F16}" type="datetime1">
              <a:rPr lang="it-IT" smtClean="0"/>
              <a:pPr>
                <a:defRPr/>
              </a:pPr>
              <a:t>21/12/2009</a:t>
            </a:fld>
            <a:endParaRPr lang="it-IT"/>
          </a:p>
        </p:txBody>
      </p:sp>
      <p:sp>
        <p:nvSpPr>
          <p:cNvPr id="5" name="Segnaposto piè di pagina 4"/>
          <p:cNvSpPr>
            <a:spLocks noGrp="1"/>
          </p:cNvSpPr>
          <p:nvPr>
            <p:ph type="ftr" sz="quarter" idx="11"/>
          </p:nvPr>
        </p:nvSpPr>
        <p:spPr/>
        <p:txBody>
          <a:bodyPr/>
          <a:lstStyle/>
          <a:p>
            <a:pPr>
              <a:defRPr/>
            </a:pPr>
            <a:endParaRPr lang="it-IT"/>
          </a:p>
        </p:txBody>
      </p:sp>
      <p:sp>
        <p:nvSpPr>
          <p:cNvPr id="2" name="Titolo verticale 1"/>
          <p:cNvSpPr>
            <a:spLocks noGrp="1"/>
          </p:cNvSpPr>
          <p:nvPr>
            <p:ph type="title" orient="vert"/>
          </p:nvPr>
        </p:nvSpPr>
        <p:spPr>
          <a:xfrm>
            <a:off x="7391400" y="304801"/>
            <a:ext cx="1447800" cy="5851525"/>
          </a:xfrm>
        </p:spPr>
        <p:txBody>
          <a:bodyPr vert="eaVert"/>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transition spd="med">
    <p:fad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419100" y="490538"/>
            <a:ext cx="8305800" cy="550862"/>
          </a:xfrm>
          <a:prstGeom prst="rect">
            <a:avLst/>
          </a:prstGeom>
        </p:spPr>
        <p:txBody>
          <a:bodyPr/>
          <a:lstStyle/>
          <a:p>
            <a:r>
              <a:rPr lang="it-IT" smtClean="0"/>
              <a:t>Fare clic per modificare lo stile del titolo</a:t>
            </a:r>
            <a:endParaRPr lang="it-IT"/>
          </a:p>
        </p:txBody>
      </p:sp>
      <p:sp>
        <p:nvSpPr>
          <p:cNvPr id="3" name="Segnaposto testo 2"/>
          <p:cNvSpPr>
            <a:spLocks noGrp="1"/>
          </p:cNvSpPr>
          <p:nvPr>
            <p:ph type="body" sz="half" idx="1"/>
          </p:nvPr>
        </p:nvSpPr>
        <p:spPr>
          <a:xfrm>
            <a:off x="419100" y="1557338"/>
            <a:ext cx="4076700" cy="4114800"/>
          </a:xfrm>
          <a:prstGeom prst="rect">
            <a:avLst/>
          </a:prstGeo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557338"/>
            <a:ext cx="4076700" cy="4114800"/>
          </a:xfrm>
          <a:prstGeom prst="rect">
            <a:avLst/>
          </a:prstGeo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transition spd="med">
    <p:strips dir="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alphaModFix amt="5000"/>
            <a:lum/>
          </a:blip>
          <a:srcRect/>
          <a:stretch>
            <a:fillRect l="20000" t="19000" r="20000" b="4000"/>
          </a:stretch>
        </a:blipFill>
        <a:effectLst/>
      </p:bgPr>
    </p:bg>
    <p:spTree>
      <p:nvGrpSpPr>
        <p:cNvPr id="1" name=""/>
        <p:cNvGrpSpPr/>
        <p:nvPr/>
      </p:nvGrpSpPr>
      <p:grpSpPr>
        <a:xfrm>
          <a:off x="0" y="0"/>
          <a:ext cx="0" cy="0"/>
          <a:chOff x="0" y="0"/>
          <a:chExt cx="0" cy="0"/>
        </a:xfrm>
      </p:grpSpPr>
      <p:sp>
        <p:nvSpPr>
          <p:cNvPr id="17" name="Rettangolo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ttangolo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Segnaposto data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defRPr/>
            </a:pPr>
            <a:fld id="{E67A31C4-2A30-46B3-A12B-E0EEC825AEBE}" type="datetime1">
              <a:rPr lang="it-IT" smtClean="0"/>
              <a:pPr>
                <a:defRPr/>
              </a:pPr>
              <a:t>21/12/2009</a:t>
            </a:fld>
            <a:endParaRPr lang="it-IT"/>
          </a:p>
        </p:txBody>
      </p:sp>
      <p:sp>
        <p:nvSpPr>
          <p:cNvPr id="3" name="Segnaposto piè di pagina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defRPr/>
            </a:pPr>
            <a:endParaRPr lang="it-IT"/>
          </a:p>
        </p:txBody>
      </p:sp>
      <p:sp>
        <p:nvSpPr>
          <p:cNvPr id="8" name="Rettangolo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Connettore 1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e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e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egnaposto numero diapositiva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1F2A66F4-431F-42AF-BB55-95B71D0FB6D7}" type="slidenum">
              <a:rPr lang="it-IT" smtClean="0"/>
              <a:pPr>
                <a:defRPr/>
              </a:pPr>
              <a:t>‹N›</a:t>
            </a:fld>
            <a:endParaRPr lang="it-IT"/>
          </a:p>
        </p:txBody>
      </p:sp>
      <p:sp>
        <p:nvSpPr>
          <p:cNvPr id="22" name="Segnaposto titolo 21"/>
          <p:cNvSpPr>
            <a:spLocks noGrp="1"/>
          </p:cNvSpPr>
          <p:nvPr>
            <p:ph type="title"/>
          </p:nvPr>
        </p:nvSpPr>
        <p:spPr>
          <a:xfrm>
            <a:off x="301752" y="228600"/>
            <a:ext cx="8534400" cy="758952"/>
          </a:xfrm>
          <a:prstGeom prst="rect">
            <a:avLst/>
          </a:prstGeom>
        </p:spPr>
        <p:txBody>
          <a:bodyPr vert="horz" anchor="b">
            <a:normAutofit/>
          </a:body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Tree>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 id="2147483867" r:id="rId12"/>
  </p:sldLayoutIdLst>
  <p:transition spd="med">
    <p:fade/>
  </p:transition>
  <p:timing>
    <p:tnLst>
      <p:par>
        <p:cTn id="1" dur="indefinite" restart="never" nodeType="tmRoot"/>
      </p:par>
    </p:tnLst>
  </p:timing>
  <p:hf hdr="0" ftr="0" dt="0"/>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hyperlink" Target="../../Desktop/UITS%20La%20gestione%20della%20sicurezza%20negli%20impianti%20sportivi%20(dispensa%20finale).doc" TargetMode="Externa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4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4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oleObject" Target="../embeddings/oleObject1.bin"/><Relationship Id="rId4" Type="http://schemas.openxmlformats.org/officeDocument/2006/relationships/image" Target="../media/image25.jpeg"/></Relationships>
</file>

<file path=ppt/slides/_rels/slide5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5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6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6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6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6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6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4.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6.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pPr>
              <a:defRPr/>
            </a:pPr>
            <a:fld id="{869CC201-3252-45D0-9758-AC6CA92A6410}" type="slidenum">
              <a:rPr lang="it-IT" smtClean="0"/>
              <a:pPr>
                <a:defRPr/>
              </a:pPr>
              <a:t>1</a:t>
            </a:fld>
            <a:endParaRPr lang="it-IT"/>
          </a:p>
        </p:txBody>
      </p:sp>
      <p:sp>
        <p:nvSpPr>
          <p:cNvPr id="3" name="Titolo 2"/>
          <p:cNvSpPr>
            <a:spLocks noGrp="1"/>
          </p:cNvSpPr>
          <p:nvPr>
            <p:ph type="ctrTitle"/>
          </p:nvPr>
        </p:nvSpPr>
        <p:spPr>
          <a:xfrm>
            <a:off x="214283" y="381000"/>
            <a:ext cx="8715436" cy="1752600"/>
          </a:xfrm>
        </p:spPr>
        <p:txBody>
          <a:bodyPr anchor="ctr">
            <a:scene3d>
              <a:camera prst="orthographicFront"/>
              <a:lightRig rig="twoPt" dir="t"/>
            </a:scene3d>
          </a:bodyPr>
          <a:lstStyle/>
          <a:p>
            <a:r>
              <a:rPr lang="it-IT" b="1" cap="all" dirty="0" smtClean="0">
                <a:ln w="9525">
                  <a:solidFill>
                    <a:srgbClr val="4B5475"/>
                  </a:solidFill>
                  <a:prstDash val="solid"/>
                </a:ln>
                <a:solidFill>
                  <a:srgbClr val="0033CC"/>
                </a:solidFill>
                <a:effectLst>
                  <a:innerShdw blurRad="647700" dist="50800" dir="13500000">
                    <a:srgbClr val="0033CC">
                      <a:alpha val="50000"/>
                    </a:srgbClr>
                  </a:innerShdw>
                </a:effectLst>
              </a:rPr>
              <a:t>Unione Italiana </a:t>
            </a:r>
            <a:br>
              <a:rPr lang="it-IT" b="1" cap="all" dirty="0" smtClean="0">
                <a:ln w="9525">
                  <a:solidFill>
                    <a:srgbClr val="4B5475"/>
                  </a:solidFill>
                  <a:prstDash val="solid"/>
                </a:ln>
                <a:solidFill>
                  <a:srgbClr val="0033CC"/>
                </a:solidFill>
                <a:effectLst>
                  <a:innerShdw blurRad="647700" dist="50800" dir="13500000">
                    <a:srgbClr val="0033CC">
                      <a:alpha val="50000"/>
                    </a:srgbClr>
                  </a:innerShdw>
                </a:effectLst>
              </a:rPr>
            </a:br>
            <a:r>
              <a:rPr lang="it-IT" b="1" cap="all" dirty="0" smtClean="0">
                <a:ln w="9525">
                  <a:solidFill>
                    <a:srgbClr val="4B5475"/>
                  </a:solidFill>
                  <a:prstDash val="solid"/>
                </a:ln>
                <a:solidFill>
                  <a:srgbClr val="0033CC"/>
                </a:solidFill>
                <a:effectLst>
                  <a:innerShdw blurRad="647700" dist="50800" dir="13500000">
                    <a:srgbClr val="0033CC">
                      <a:alpha val="50000"/>
                    </a:srgbClr>
                  </a:innerShdw>
                </a:effectLst>
              </a:rPr>
              <a:t>Tiro a Segno</a:t>
            </a:r>
            <a:endParaRPr lang="it-IT" b="1" cap="all" dirty="0">
              <a:ln w="9525">
                <a:solidFill>
                  <a:srgbClr val="4B5475"/>
                </a:solidFill>
                <a:prstDash val="solid"/>
              </a:ln>
              <a:solidFill>
                <a:srgbClr val="0033CC"/>
              </a:solidFill>
              <a:effectLst>
                <a:innerShdw blurRad="647700" dist="50800" dir="13500000">
                  <a:srgbClr val="0033CC">
                    <a:alpha val="50000"/>
                  </a:srgbClr>
                </a:innerShdw>
              </a:effectLst>
            </a:endParaRPr>
          </a:p>
        </p:txBody>
      </p:sp>
      <p:pic>
        <p:nvPicPr>
          <p:cNvPr id="5" name="Picture 3"/>
          <p:cNvPicPr>
            <a:picLocks noChangeAspect="1" noChangeArrowheads="1"/>
          </p:cNvPicPr>
          <p:nvPr/>
        </p:nvPicPr>
        <p:blipFill>
          <a:blip r:embed="rId2" cstate="print">
            <a:clrChange>
              <a:clrFrom>
                <a:srgbClr val="FDFDFD"/>
              </a:clrFrom>
              <a:clrTo>
                <a:srgbClr val="FDFDFD">
                  <a:alpha val="0"/>
                </a:srgbClr>
              </a:clrTo>
            </a:clrChange>
          </a:blip>
          <a:srcRect/>
          <a:stretch>
            <a:fillRect/>
          </a:stretch>
        </p:blipFill>
        <p:spPr bwMode="auto">
          <a:xfrm>
            <a:off x="2609845" y="2038350"/>
            <a:ext cx="3962419" cy="3962419"/>
          </a:xfrm>
          <a:prstGeom prst="rect">
            <a:avLst/>
          </a:prstGeom>
          <a:noFill/>
          <a:ln w="9525" algn="in">
            <a:noFill/>
            <a:miter lim="800000"/>
            <a:headEnd/>
            <a:tailEnd/>
          </a:ln>
          <a:effec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01752" y="228600"/>
            <a:ext cx="8534400" cy="985822"/>
          </a:xfrm>
        </p:spPr>
        <p:txBody>
          <a:bodyPr>
            <a:noAutofit/>
          </a:bodyPr>
          <a:lstStyle/>
          <a:p>
            <a:r>
              <a:rPr lang="it-IT"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SEMINARI </a:t>
            </a:r>
            <a:r>
              <a:rPr lang="it-IT" sz="36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DI</a:t>
            </a:r>
            <a:r>
              <a:rPr lang="it-IT"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FORMAZIONE PER I PRESIDENTI TSN</a:t>
            </a:r>
            <a:endParaRPr lang="it-IT"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5" name="Segnaposto contenuto 4" descr="Immagine 065.jpg"/>
          <p:cNvPicPr>
            <a:picLocks noGrp="1" noChangeAspect="1"/>
          </p:cNvPicPr>
          <p:nvPr>
            <p:ph sz="half" idx="1"/>
          </p:nvPr>
        </p:nvPicPr>
        <p:blipFill>
          <a:blip r:embed="rId2" cstate="print"/>
          <a:stretch>
            <a:fillRect/>
          </a:stretch>
        </p:blipFill>
        <p:spPr>
          <a:xfrm>
            <a:off x="142844" y="2143116"/>
            <a:ext cx="4357718" cy="3929090"/>
          </a:xfrm>
        </p:spPr>
      </p:pic>
      <p:pic>
        <p:nvPicPr>
          <p:cNvPr id="6" name="Segnaposto contenuto 5" descr="Seminario(1).jpg"/>
          <p:cNvPicPr>
            <a:picLocks noGrp="1" noChangeAspect="1"/>
          </p:cNvPicPr>
          <p:nvPr>
            <p:ph sz="half" idx="2"/>
          </p:nvPr>
        </p:nvPicPr>
        <p:blipFill>
          <a:blip r:embed="rId3" cstate="print"/>
          <a:stretch>
            <a:fillRect/>
          </a:stretch>
        </p:blipFill>
        <p:spPr>
          <a:xfrm>
            <a:off x="4643438" y="2143116"/>
            <a:ext cx="4357718" cy="3857652"/>
          </a:xfrm>
        </p:spPr>
      </p:pic>
      <p:sp>
        <p:nvSpPr>
          <p:cNvPr id="7" name="CasellaDiTesto 6"/>
          <p:cNvSpPr txBox="1"/>
          <p:nvPr/>
        </p:nvSpPr>
        <p:spPr>
          <a:xfrm>
            <a:off x="571472" y="1428736"/>
            <a:ext cx="3643338" cy="369332"/>
          </a:xfrm>
          <a:prstGeom prst="rect">
            <a:avLst/>
          </a:prstGeom>
          <a:noFill/>
        </p:spPr>
        <p:txBody>
          <a:bodyPr wrap="square" rtlCol="0">
            <a:spAutoFit/>
          </a:bodyPr>
          <a:lstStyle/>
          <a:p>
            <a:pPr algn="ctr"/>
            <a:r>
              <a:rPr lang="it-IT" b="1" i="1" dirty="0" smtClean="0">
                <a:solidFill>
                  <a:srgbClr val="002060"/>
                </a:solidFill>
              </a:rPr>
              <a:t>MILANO, 3 OTTOBRE 2009</a:t>
            </a:r>
            <a:endParaRPr lang="it-IT" b="1" i="1" dirty="0">
              <a:solidFill>
                <a:srgbClr val="002060"/>
              </a:solidFill>
            </a:endParaRPr>
          </a:p>
        </p:txBody>
      </p:sp>
      <p:sp>
        <p:nvSpPr>
          <p:cNvPr id="8" name="CasellaDiTesto 7"/>
          <p:cNvSpPr txBox="1"/>
          <p:nvPr/>
        </p:nvSpPr>
        <p:spPr>
          <a:xfrm>
            <a:off x="5143504" y="1428736"/>
            <a:ext cx="3429024" cy="369332"/>
          </a:xfrm>
          <a:prstGeom prst="rect">
            <a:avLst/>
          </a:prstGeom>
          <a:noFill/>
        </p:spPr>
        <p:txBody>
          <a:bodyPr wrap="square" rtlCol="0">
            <a:spAutoFit/>
          </a:bodyPr>
          <a:lstStyle/>
          <a:p>
            <a:pPr algn="ctr"/>
            <a:r>
              <a:rPr lang="it-IT" b="1" i="1" dirty="0" smtClean="0">
                <a:solidFill>
                  <a:srgbClr val="002060"/>
                </a:solidFill>
              </a:rPr>
              <a:t>ROMA, 17 OTTOBRE 2009</a:t>
            </a:r>
            <a:endParaRPr lang="it-IT" b="1" i="1" dirty="0">
              <a:solidFill>
                <a:srgbClr val="002060"/>
              </a:solidFill>
            </a:endParaRPr>
          </a:p>
        </p:txBody>
      </p:sp>
      <p:sp>
        <p:nvSpPr>
          <p:cNvPr id="9" name="Segnaposto numero diapositiva 8"/>
          <p:cNvSpPr>
            <a:spLocks noGrp="1"/>
          </p:cNvSpPr>
          <p:nvPr>
            <p:ph type="sldNum" sz="quarter" idx="12"/>
          </p:nvPr>
        </p:nvSpPr>
        <p:spPr/>
        <p:txBody>
          <a:bodyPr/>
          <a:lstStyle/>
          <a:p>
            <a:pPr>
              <a:defRPr/>
            </a:pPr>
            <a:fld id="{24D6F092-C9DD-489E-AC05-8E65CADE1A72}" type="slidenum">
              <a:rPr lang="it-IT" smtClean="0"/>
              <a:pPr>
                <a:defRPr/>
              </a:pPr>
              <a:t>2</a:t>
            </a:fld>
            <a:endParaRPr lang="it-IT"/>
          </a:p>
        </p:txBody>
      </p:sp>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pPr>
              <a:defRPr/>
            </a:pPr>
            <a:fld id="{DC8EDCD3-8437-4AB5-8119-C797EC307724}" type="slidenum">
              <a:rPr lang="it-IT" smtClean="0"/>
              <a:pPr>
                <a:defRPr/>
              </a:pPr>
              <a:t>3</a:t>
            </a:fld>
            <a:endParaRPr lang="it-IT"/>
          </a:p>
        </p:txBody>
      </p:sp>
      <p:graphicFrame>
        <p:nvGraphicFramePr>
          <p:cNvPr id="3" name="Diagramma 2"/>
          <p:cNvGraphicFramePr/>
          <p:nvPr/>
        </p:nvGraphicFramePr>
        <p:xfrm>
          <a:off x="142844" y="1397000"/>
          <a:ext cx="8858312" cy="52467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asellaDiTesto 3"/>
          <p:cNvSpPr txBox="1"/>
          <p:nvPr/>
        </p:nvSpPr>
        <p:spPr>
          <a:xfrm>
            <a:off x="357158" y="160359"/>
            <a:ext cx="8501122" cy="830997"/>
          </a:xfrm>
          <a:prstGeom prst="rect">
            <a:avLst/>
          </a:prstGeom>
          <a:noFill/>
        </p:spPr>
        <p:txBody>
          <a:bodyPr wrap="square" rtlCol="0" anchor="ctr">
            <a:spAutoFit/>
          </a:bodyPr>
          <a:lstStyle/>
          <a:p>
            <a:pPr algn="ctr"/>
            <a:r>
              <a:rPr lang="it-IT" sz="4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ARGOMENTI TRATTATI</a:t>
            </a:r>
            <a:endParaRPr lang="it-IT" sz="1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5" name="CasellaDiTesto 4"/>
          <p:cNvSpPr txBox="1"/>
          <p:nvPr/>
        </p:nvSpPr>
        <p:spPr>
          <a:xfrm>
            <a:off x="214282" y="1597871"/>
            <a:ext cx="785818" cy="830997"/>
          </a:xfrm>
          <a:prstGeom prst="rect">
            <a:avLst/>
          </a:prstGeom>
          <a:noFill/>
        </p:spPr>
        <p:txBody>
          <a:bodyPr wrap="square" rtlCol="0" anchor="ctr">
            <a:spAutoFit/>
          </a:bodyPr>
          <a:lstStyle/>
          <a:p>
            <a:r>
              <a:rPr lang="it-IT" sz="4800" b="1" dirty="0" smtClean="0">
                <a:solidFill>
                  <a:schemeClr val="bg1"/>
                </a:solidFill>
              </a:rPr>
              <a:t>1)</a:t>
            </a:r>
            <a:endParaRPr lang="it-IT" sz="4800" b="1" dirty="0">
              <a:solidFill>
                <a:schemeClr val="bg1"/>
              </a:solidFill>
            </a:endParaRPr>
          </a:p>
        </p:txBody>
      </p:sp>
      <p:sp>
        <p:nvSpPr>
          <p:cNvPr id="6" name="CasellaDiTesto 5"/>
          <p:cNvSpPr txBox="1"/>
          <p:nvPr/>
        </p:nvSpPr>
        <p:spPr>
          <a:xfrm>
            <a:off x="142844" y="3286124"/>
            <a:ext cx="785818" cy="830997"/>
          </a:xfrm>
          <a:prstGeom prst="rect">
            <a:avLst/>
          </a:prstGeom>
          <a:noFill/>
        </p:spPr>
        <p:txBody>
          <a:bodyPr wrap="square" rtlCol="0" anchor="ctr">
            <a:spAutoFit/>
          </a:bodyPr>
          <a:lstStyle/>
          <a:p>
            <a:r>
              <a:rPr lang="it-IT" sz="4800" b="1" dirty="0" smtClean="0">
                <a:solidFill>
                  <a:schemeClr val="bg1"/>
                </a:solidFill>
              </a:rPr>
              <a:t>2)      </a:t>
            </a:r>
            <a:endParaRPr lang="it-IT" sz="4800" b="1" dirty="0">
              <a:solidFill>
                <a:schemeClr val="bg1"/>
              </a:solidFill>
            </a:endParaRPr>
          </a:p>
        </p:txBody>
      </p:sp>
      <p:sp>
        <p:nvSpPr>
          <p:cNvPr id="7" name="CasellaDiTesto 6"/>
          <p:cNvSpPr txBox="1"/>
          <p:nvPr/>
        </p:nvSpPr>
        <p:spPr>
          <a:xfrm>
            <a:off x="142844" y="5026895"/>
            <a:ext cx="785818" cy="830997"/>
          </a:xfrm>
          <a:prstGeom prst="rect">
            <a:avLst/>
          </a:prstGeom>
          <a:noFill/>
        </p:spPr>
        <p:txBody>
          <a:bodyPr wrap="square" rtlCol="0" anchor="ctr">
            <a:spAutoFit/>
          </a:bodyPr>
          <a:lstStyle/>
          <a:p>
            <a:r>
              <a:rPr lang="it-IT" sz="4800" b="1" dirty="0" smtClean="0">
                <a:solidFill>
                  <a:schemeClr val="bg1"/>
                </a:solidFill>
              </a:rPr>
              <a:t>3)</a:t>
            </a:r>
            <a:endParaRPr lang="it-IT" sz="4800" b="1" dirty="0">
              <a:solidFill>
                <a:schemeClr val="bg1"/>
              </a:solidFill>
            </a:endParaRPr>
          </a:p>
        </p:txBody>
      </p:sp>
    </p:spTree>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pPr>
              <a:defRPr/>
            </a:pPr>
            <a:fld id="{DC8EDCD3-8437-4AB5-8119-C797EC307724}" type="slidenum">
              <a:rPr lang="it-IT" smtClean="0"/>
              <a:pPr>
                <a:defRPr/>
              </a:pPr>
              <a:t>4</a:t>
            </a:fld>
            <a:endParaRPr lang="it-IT"/>
          </a:p>
        </p:txBody>
      </p:sp>
      <p:graphicFrame>
        <p:nvGraphicFramePr>
          <p:cNvPr id="3" name="Diagramma 2"/>
          <p:cNvGraphicFramePr/>
          <p:nvPr/>
        </p:nvGraphicFramePr>
        <p:xfrm>
          <a:off x="142844" y="1397000"/>
          <a:ext cx="8786874" cy="49609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ttangolo arrotondato 3"/>
          <p:cNvSpPr/>
          <p:nvPr/>
        </p:nvSpPr>
        <p:spPr>
          <a:xfrm>
            <a:off x="142844" y="214290"/>
            <a:ext cx="8786874" cy="85725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4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INDICE DELLA DISPENSA</a:t>
            </a:r>
            <a:endParaRPr lang="it-IT" sz="4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egnaposto numero diapositiva 1"/>
          <p:cNvSpPr>
            <a:spLocks noGrp="1"/>
          </p:cNvSpPr>
          <p:nvPr>
            <p:ph type="sldNum" sz="quarter" idx="12"/>
          </p:nvPr>
        </p:nvSpPr>
        <p:spPr>
          <a:noFill/>
        </p:spPr>
        <p:txBody>
          <a:bodyPr/>
          <a:lstStyle/>
          <a:p>
            <a:fld id="{BD432227-FD3C-4C9C-B1FE-06FD72233520}" type="slidenum">
              <a:rPr lang="it-IT" smtClean="0"/>
              <a:pPr/>
              <a:t>5</a:t>
            </a:fld>
            <a:endParaRPr lang="it-IT" smtClean="0"/>
          </a:p>
        </p:txBody>
      </p:sp>
      <p:sp>
        <p:nvSpPr>
          <p:cNvPr id="8198" name="Rectangle 6"/>
          <p:cNvSpPr>
            <a:spLocks noChangeArrowheads="1"/>
          </p:cNvSpPr>
          <p:nvPr/>
        </p:nvSpPr>
        <p:spPr bwMode="auto">
          <a:xfrm>
            <a:off x="0" y="6524625"/>
            <a:ext cx="9144000" cy="333375"/>
          </a:xfrm>
          <a:prstGeom prst="rect">
            <a:avLst/>
          </a:prstGeom>
          <a:solidFill>
            <a:srgbClr val="0070C0"/>
          </a:solidFill>
          <a:ln w="9525">
            <a:noFill/>
            <a:miter lim="800000"/>
            <a:headEnd/>
            <a:tailEnd/>
          </a:ln>
          <a:effectLst/>
        </p:spPr>
        <p:txBody>
          <a:bodyPr wrap="none" anchor="ctr"/>
          <a:lstStyle/>
          <a:p>
            <a:pPr algn="ctr">
              <a:defRPr/>
            </a:pPr>
            <a:endParaRPr lang="it-IT" sz="2400">
              <a:effectLst/>
              <a:latin typeface="Times New Roman" pitchFamily="18" charset="0"/>
            </a:endParaRPr>
          </a:p>
        </p:txBody>
      </p:sp>
      <p:sp>
        <p:nvSpPr>
          <p:cNvPr id="8210" name="Rectangle 18"/>
          <p:cNvSpPr>
            <a:spLocks noChangeArrowheads="1"/>
          </p:cNvSpPr>
          <p:nvPr/>
        </p:nvSpPr>
        <p:spPr bwMode="auto">
          <a:xfrm>
            <a:off x="0" y="0"/>
            <a:ext cx="9144000" cy="1268413"/>
          </a:xfrm>
          <a:prstGeom prst="rect">
            <a:avLst/>
          </a:prstGeom>
          <a:solidFill>
            <a:srgbClr val="0070C0"/>
          </a:solidFill>
          <a:ln w="9525">
            <a:noFill/>
            <a:miter lim="800000"/>
            <a:headEnd/>
            <a:tailEnd/>
          </a:ln>
          <a:effectLst/>
        </p:spPr>
        <p:txBody>
          <a:bodyPr wrap="none" anchor="ctr"/>
          <a:lstStyle/>
          <a:p>
            <a:pPr algn="ctr">
              <a:defRPr/>
            </a:pPr>
            <a:endParaRPr lang="it-IT" sz="2400">
              <a:effectLst/>
              <a:latin typeface="Times New Roman" pitchFamily="18" charset="0"/>
            </a:endParaRPr>
          </a:p>
        </p:txBody>
      </p:sp>
      <p:sp>
        <p:nvSpPr>
          <p:cNvPr id="8226" name="WordArt 34"/>
          <p:cNvSpPr>
            <a:spLocks noChangeArrowheads="1" noChangeShapeType="1" noTextEdit="1"/>
          </p:cNvSpPr>
          <p:nvPr/>
        </p:nvSpPr>
        <p:spPr bwMode="auto">
          <a:xfrm>
            <a:off x="381000" y="4556125"/>
            <a:ext cx="8382000" cy="1143000"/>
          </a:xfrm>
          <a:prstGeom prst="rect">
            <a:avLst/>
          </a:prstGeom>
        </p:spPr>
        <p:txBody>
          <a:bodyPr wrap="none" fromWordArt="1">
            <a:prstTxWarp prst="textPlain">
              <a:avLst>
                <a:gd name="adj" fmla="val 50000"/>
              </a:avLst>
            </a:prstTxWarp>
          </a:bodyPr>
          <a:lstStyle/>
          <a:p>
            <a:pPr algn="ctr">
              <a:defRPr/>
            </a:pPr>
            <a:r>
              <a:rPr lang="it-IT" sz="3600" b="1" kern="10" spc="720" dirty="0">
                <a:ln w="9525">
                  <a:noFill/>
                  <a:round/>
                  <a:headEnd/>
                  <a:tailEnd/>
                </a:ln>
                <a:gradFill rotWithShape="0">
                  <a:gsLst>
                    <a:gs pos="0">
                      <a:schemeClr val="tx1"/>
                    </a:gs>
                    <a:gs pos="50000">
                      <a:schemeClr val="accent2"/>
                    </a:gs>
                    <a:gs pos="100000">
                      <a:schemeClr val="tx1"/>
                    </a:gs>
                  </a:gsLst>
                  <a:lin ang="2700000" scaled="1"/>
                </a:gradFill>
                <a:effectLst>
                  <a:outerShdw dist="45791" dir="3378596" algn="ctr" rotWithShape="0">
                    <a:srgbClr val="4D4D4D">
                      <a:alpha val="80000"/>
                    </a:srgbClr>
                  </a:outerShdw>
                </a:effectLst>
                <a:latin typeface="Book Antiqua"/>
              </a:rPr>
              <a:t>                                         </a:t>
            </a:r>
          </a:p>
          <a:p>
            <a:pPr algn="ctr">
              <a:defRPr/>
            </a:pPr>
            <a:r>
              <a:rPr lang="it-IT" sz="3600" b="1" kern="10" spc="720" dirty="0">
                <a:ln w="9525">
                  <a:noFill/>
                  <a:round/>
                  <a:headEnd/>
                  <a:tailEnd/>
                </a:ln>
                <a:gradFill rotWithShape="0">
                  <a:gsLst>
                    <a:gs pos="0">
                      <a:schemeClr val="tx1"/>
                    </a:gs>
                    <a:gs pos="50000">
                      <a:schemeClr val="accent2"/>
                    </a:gs>
                    <a:gs pos="100000">
                      <a:schemeClr val="tx1"/>
                    </a:gs>
                  </a:gsLst>
                  <a:lin ang="2700000" scaled="1"/>
                </a:gradFill>
                <a:effectLst>
                  <a:outerShdw dist="45791" dir="3378596" algn="ctr" rotWithShape="0">
                    <a:srgbClr val="4D4D4D">
                      <a:alpha val="80000"/>
                    </a:srgbClr>
                  </a:outerShdw>
                </a:effectLst>
                <a:latin typeface="Book Antiqua"/>
              </a:rPr>
              <a:t>                                            </a:t>
            </a:r>
          </a:p>
        </p:txBody>
      </p:sp>
      <p:sp>
        <p:nvSpPr>
          <p:cNvPr id="8233" name="Text Box 41"/>
          <p:cNvSpPr txBox="1">
            <a:spLocks noChangeArrowheads="1"/>
          </p:cNvSpPr>
          <p:nvPr/>
        </p:nvSpPr>
        <p:spPr bwMode="auto">
          <a:xfrm>
            <a:off x="6134100" y="5943600"/>
            <a:ext cx="2933700" cy="549275"/>
          </a:xfrm>
          <a:prstGeom prst="rect">
            <a:avLst/>
          </a:prstGeom>
          <a:noFill/>
          <a:ln w="9525">
            <a:noFill/>
            <a:miter lim="800000"/>
            <a:headEnd/>
            <a:tailEnd/>
          </a:ln>
          <a:effectLst/>
        </p:spPr>
        <p:txBody>
          <a:bodyPr wrap="none">
            <a:spAutoFit/>
          </a:bodyPr>
          <a:lstStyle/>
          <a:p>
            <a:pPr algn="r">
              <a:defRPr/>
            </a:pPr>
            <a:r>
              <a:rPr lang="it-IT" sz="1600" b="1" i="1" dirty="0">
                <a:solidFill>
                  <a:srgbClr val="000066"/>
                </a:solidFill>
                <a:effectLst>
                  <a:outerShdw blurRad="38100" dist="38100" dir="2700000" algn="tl">
                    <a:srgbClr val="C0C0C0"/>
                  </a:outerShdw>
                </a:effectLst>
                <a:latin typeface="Book Antiqua" pitchFamily="18" charset="0"/>
              </a:rPr>
              <a:t>Intervento di Roberto </a:t>
            </a:r>
            <a:r>
              <a:rPr lang="it-IT" sz="1600" b="1" i="1" dirty="0" err="1">
                <a:solidFill>
                  <a:srgbClr val="000066"/>
                </a:solidFill>
                <a:effectLst>
                  <a:outerShdw blurRad="38100" dist="38100" dir="2700000" algn="tl">
                    <a:srgbClr val="C0C0C0"/>
                  </a:outerShdw>
                </a:effectLst>
                <a:latin typeface="Book Antiqua" pitchFamily="18" charset="0"/>
              </a:rPr>
              <a:t>Ghiretti</a:t>
            </a:r>
            <a:endParaRPr lang="it-IT" sz="1600" b="1" i="1" dirty="0">
              <a:solidFill>
                <a:srgbClr val="000066"/>
              </a:solidFill>
              <a:effectLst>
                <a:outerShdw blurRad="38100" dist="38100" dir="2700000" algn="tl">
                  <a:srgbClr val="C0C0C0"/>
                </a:outerShdw>
              </a:effectLst>
              <a:latin typeface="Book Antiqua" pitchFamily="18" charset="0"/>
            </a:endParaRPr>
          </a:p>
          <a:p>
            <a:pPr algn="r">
              <a:defRPr/>
            </a:pPr>
            <a:r>
              <a:rPr lang="it-IT" sz="1200" i="1" dirty="0">
                <a:solidFill>
                  <a:srgbClr val="000066"/>
                </a:solidFill>
                <a:effectLst/>
                <a:latin typeface="Book Antiqua" pitchFamily="18" charset="0"/>
              </a:rPr>
              <a:t>[Presidente Studio </a:t>
            </a:r>
            <a:r>
              <a:rPr lang="it-IT" sz="1200" i="1" dirty="0" err="1">
                <a:solidFill>
                  <a:srgbClr val="000066"/>
                </a:solidFill>
                <a:effectLst/>
                <a:latin typeface="Book Antiqua" pitchFamily="18" charset="0"/>
              </a:rPr>
              <a:t>Ghiretti</a:t>
            </a:r>
            <a:r>
              <a:rPr lang="it-IT" sz="1200" i="1" dirty="0">
                <a:solidFill>
                  <a:srgbClr val="000066"/>
                </a:solidFill>
                <a:effectLst/>
                <a:latin typeface="Book Antiqua" pitchFamily="18" charset="0"/>
              </a:rPr>
              <a:t>]</a:t>
            </a:r>
            <a:r>
              <a:rPr lang="it-IT" sz="1400" b="1" i="1" dirty="0">
                <a:solidFill>
                  <a:srgbClr val="000066"/>
                </a:solidFill>
                <a:effectLst>
                  <a:outerShdw blurRad="38100" dist="38100" dir="2700000" algn="tl">
                    <a:srgbClr val="C0C0C0"/>
                  </a:outerShdw>
                </a:effectLst>
                <a:latin typeface="Book Antiqua" pitchFamily="18" charset="0"/>
              </a:rPr>
              <a:t> </a:t>
            </a:r>
          </a:p>
        </p:txBody>
      </p:sp>
      <p:sp>
        <p:nvSpPr>
          <p:cNvPr id="3079" name="Rectangle 43"/>
          <p:cNvSpPr>
            <a:spLocks noChangeArrowheads="1"/>
          </p:cNvSpPr>
          <p:nvPr/>
        </p:nvSpPr>
        <p:spPr bwMode="auto">
          <a:xfrm>
            <a:off x="304800" y="4419600"/>
            <a:ext cx="8610600" cy="1371600"/>
          </a:xfrm>
          <a:prstGeom prst="rect">
            <a:avLst/>
          </a:prstGeom>
          <a:noFill/>
          <a:ln w="9525">
            <a:solidFill>
              <a:srgbClr val="000080"/>
            </a:solidFill>
            <a:miter lim="800000"/>
            <a:headEnd/>
            <a:tailEnd/>
          </a:ln>
        </p:spPr>
        <p:txBody>
          <a:bodyPr wrap="none" anchor="ctr"/>
          <a:lstStyle/>
          <a:p>
            <a:endParaRPr lang="it-IT">
              <a:effectLst/>
            </a:endParaRPr>
          </a:p>
        </p:txBody>
      </p:sp>
      <p:pic>
        <p:nvPicPr>
          <p:cNvPr id="3080" name="Picture 44" descr="Turisini Valentina"/>
          <p:cNvPicPr>
            <a:picLocks noChangeAspect="1" noChangeArrowheads="1"/>
          </p:cNvPicPr>
          <p:nvPr/>
        </p:nvPicPr>
        <p:blipFill>
          <a:blip r:embed="rId3" cstate="print"/>
          <a:srcRect/>
          <a:stretch>
            <a:fillRect/>
          </a:stretch>
        </p:blipFill>
        <p:spPr bwMode="auto">
          <a:xfrm>
            <a:off x="4572000" y="1500188"/>
            <a:ext cx="4267200" cy="2843212"/>
          </a:xfrm>
          <a:prstGeom prst="rect">
            <a:avLst/>
          </a:prstGeom>
          <a:noFill/>
          <a:ln w="9525">
            <a:noFill/>
            <a:miter lim="800000"/>
            <a:headEnd/>
            <a:tailEnd/>
          </a:ln>
        </p:spPr>
      </p:pic>
      <p:pic>
        <p:nvPicPr>
          <p:cNvPr id="3081" name="Picture 45" descr="Podio Squadre C10 ju (4)"/>
          <p:cNvPicPr>
            <a:picLocks noChangeAspect="1" noChangeArrowheads="1"/>
          </p:cNvPicPr>
          <p:nvPr/>
        </p:nvPicPr>
        <p:blipFill>
          <a:blip r:embed="rId4" cstate="print"/>
          <a:srcRect/>
          <a:stretch>
            <a:fillRect/>
          </a:stretch>
        </p:blipFill>
        <p:spPr bwMode="auto">
          <a:xfrm>
            <a:off x="533400" y="1485900"/>
            <a:ext cx="3810000" cy="2857500"/>
          </a:xfrm>
          <a:prstGeom prst="rect">
            <a:avLst/>
          </a:prstGeom>
          <a:noFill/>
          <a:ln w="9525">
            <a:noFill/>
            <a:miter lim="800000"/>
            <a:headEnd/>
            <a:tailEnd/>
          </a:ln>
        </p:spPr>
      </p:pic>
      <p:sp>
        <p:nvSpPr>
          <p:cNvPr id="3082" name="Text Box 46"/>
          <p:cNvSpPr txBox="1">
            <a:spLocks noChangeArrowheads="1"/>
          </p:cNvSpPr>
          <p:nvPr/>
        </p:nvSpPr>
        <p:spPr bwMode="auto">
          <a:xfrm>
            <a:off x="685800" y="304800"/>
            <a:ext cx="8315325" cy="646113"/>
          </a:xfrm>
          <a:prstGeom prst="rect">
            <a:avLst/>
          </a:prstGeom>
          <a:noFill/>
          <a:ln w="9525">
            <a:noFill/>
            <a:miter lim="800000"/>
            <a:headEnd/>
            <a:tailEnd/>
          </a:ln>
        </p:spPr>
        <p:txBody>
          <a:bodyPr wrap="none">
            <a:spAutoFit/>
          </a:bodyPr>
          <a:lstStyle/>
          <a:p>
            <a:pPr>
              <a:defRPr/>
            </a:pPr>
            <a:r>
              <a:rPr lang="it-IT" sz="3600" b="1" dirty="0">
                <a:solidFill>
                  <a:schemeClr val="bg1"/>
                </a:solidFill>
                <a:latin typeface="Book Antiqua" pitchFamily="18" charset="0"/>
              </a:rPr>
              <a:t>UNIONE ITALIANA TIRO A SEGNO</a:t>
            </a:r>
          </a:p>
        </p:txBody>
      </p:sp>
      <p:sp>
        <p:nvSpPr>
          <p:cNvPr id="3083" name="Rectangle 11"/>
          <p:cNvSpPr>
            <a:spLocks noChangeArrowheads="1"/>
          </p:cNvSpPr>
          <p:nvPr/>
        </p:nvSpPr>
        <p:spPr bwMode="auto">
          <a:xfrm>
            <a:off x="533400" y="4419600"/>
            <a:ext cx="8229600" cy="1323975"/>
          </a:xfrm>
          <a:prstGeom prst="rect">
            <a:avLst/>
          </a:prstGeom>
          <a:noFill/>
          <a:ln w="9525">
            <a:noFill/>
            <a:miter lim="800000"/>
            <a:headEnd/>
            <a:tailEnd/>
          </a:ln>
        </p:spPr>
        <p:txBody>
          <a:bodyPr anchor="ctr">
            <a:spAutoFit/>
          </a:bodyPr>
          <a:lstStyle/>
          <a:p>
            <a:pPr algn="ctr" eaLnBrk="0" hangingPunct="0"/>
            <a:r>
              <a:rPr lang="it-IT" sz="4000" b="1" i="1">
                <a:solidFill>
                  <a:srgbClr val="000066"/>
                </a:solidFill>
                <a:effectLst/>
                <a:latin typeface="Book Antiqua" pitchFamily="18" charset="0"/>
                <a:ea typeface="Calibri" pitchFamily="34" charset="0"/>
                <a:cs typeface="Arial" charset="0"/>
              </a:rPr>
              <a:t>Come comunicare il tiro a segno: strategia e operativita’</a:t>
            </a:r>
          </a:p>
        </p:txBody>
      </p:sp>
    </p:spTree>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0035" name="Rectangle 3"/>
          <p:cNvSpPr>
            <a:spLocks noGrp="1" noChangeArrowheads="1"/>
          </p:cNvSpPr>
          <p:nvPr>
            <p:ph type="title"/>
          </p:nvPr>
        </p:nvSpPr>
        <p:spPr bwMode="auto">
          <a:xfrm>
            <a:off x="1857404" y="377808"/>
            <a:ext cx="6858000" cy="550862"/>
          </a:xfrm>
          <a:ln>
            <a:miter lim="800000"/>
            <a:headEnd/>
            <a:tailEnd/>
          </a:ln>
        </p:spPr>
        <p:txBody>
          <a:bodyPr vert="horz" wrap="square" lIns="91440" tIns="45720" rIns="91440" bIns="45720" numCol="1" anchor="t" anchorCtr="0" compatLnSpc="1">
            <a:prstTxWarp prst="textNoShape">
              <a:avLst/>
            </a:prstTxWarp>
            <a:normAutofit fontScale="90000"/>
          </a:bodyPr>
          <a:lstStyle/>
          <a:p>
            <a:pPr algn="l">
              <a:defRPr/>
            </a:pPr>
            <a:r>
              <a:rPr lang="it-IT" sz="4000" b="1" dirty="0" smtClean="0">
                <a:solidFill>
                  <a:srgbClr val="002060"/>
                </a:solidFill>
                <a:effectLst>
                  <a:outerShdw blurRad="38100" dist="38100" dir="2700000" algn="tl">
                    <a:srgbClr val="000000">
                      <a:alpha val="43137"/>
                    </a:srgbClr>
                  </a:outerShdw>
                </a:effectLst>
                <a:latin typeface="Book Antiqua" pitchFamily="18" charset="0"/>
              </a:rPr>
              <a:t>Comunicare lo Sport</a:t>
            </a:r>
          </a:p>
        </p:txBody>
      </p:sp>
      <p:sp>
        <p:nvSpPr>
          <p:cNvPr id="300036" name="Rectangle 4"/>
          <p:cNvSpPr>
            <a:spLocks noGrp="1" noChangeArrowheads="1"/>
          </p:cNvSpPr>
          <p:nvPr>
            <p:ph type="body" sz="half" idx="1"/>
          </p:nvPr>
        </p:nvSpPr>
        <p:spPr bwMode="auto">
          <a:xfrm>
            <a:off x="381000" y="1447800"/>
            <a:ext cx="8458200" cy="3124200"/>
          </a:xfrm>
          <a:noFill/>
          <a:ln>
            <a:miter lim="800000"/>
            <a:headEnd/>
            <a:tailEnd/>
          </a:ln>
        </p:spPr>
        <p:txBody>
          <a:bodyPr vert="horz" wrap="square" lIns="91440" tIns="45720" rIns="91440" bIns="45720" numCol="1" anchor="t" anchorCtr="0" compatLnSpc="1">
            <a:prstTxWarp prst="textNoShape">
              <a:avLst/>
            </a:prstTxWarp>
            <a:noAutofit/>
          </a:bodyPr>
          <a:lstStyle/>
          <a:p>
            <a:pPr algn="just">
              <a:lnSpc>
                <a:spcPct val="150000"/>
              </a:lnSpc>
            </a:pPr>
            <a:r>
              <a:rPr lang="it-IT" sz="1600" dirty="0" smtClean="0">
                <a:latin typeface="Book Antiqua" pitchFamily="18" charset="0"/>
              </a:rPr>
              <a:t>Comunicare lo sport non è molto diverso da comunicare un altro servizio. Gli organizzatori devono sfruttare al meglio quella che viene definita comunicazione integrata; simultaneità ed omogeneità di contenuti su tutti i mezzi ed i canali di comunicazione. </a:t>
            </a:r>
          </a:p>
          <a:p>
            <a:pPr algn="just">
              <a:lnSpc>
                <a:spcPct val="150000"/>
              </a:lnSpc>
            </a:pPr>
            <a:endParaRPr lang="it-IT" sz="800" dirty="0" smtClean="0">
              <a:latin typeface="Book Antiqua" pitchFamily="18" charset="0"/>
            </a:endParaRPr>
          </a:p>
          <a:p>
            <a:pPr algn="just">
              <a:lnSpc>
                <a:spcPct val="150000"/>
              </a:lnSpc>
            </a:pPr>
            <a:r>
              <a:rPr lang="it-IT" sz="1600" dirty="0" smtClean="0">
                <a:latin typeface="Book Antiqua" pitchFamily="18" charset="0"/>
              </a:rPr>
              <a:t>Tanto più si realizza questa integrazione, quanto più la comunicazione risulterà efficace supportando la </a:t>
            </a:r>
            <a:r>
              <a:rPr lang="it-IT" sz="1600" b="1" dirty="0" err="1" smtClean="0">
                <a:latin typeface="Book Antiqua" pitchFamily="18" charset="0"/>
              </a:rPr>
              <a:t>brand</a:t>
            </a:r>
            <a:r>
              <a:rPr lang="it-IT" sz="1600" b="1" dirty="0" smtClean="0">
                <a:latin typeface="Book Antiqua" pitchFamily="18" charset="0"/>
              </a:rPr>
              <a:t> </a:t>
            </a:r>
            <a:r>
              <a:rPr lang="it-IT" sz="1600" b="1" dirty="0" err="1" smtClean="0">
                <a:latin typeface="Book Antiqua" pitchFamily="18" charset="0"/>
              </a:rPr>
              <a:t>image</a:t>
            </a:r>
            <a:r>
              <a:rPr lang="it-IT" sz="1600" dirty="0" smtClean="0">
                <a:latin typeface="Book Antiqua" pitchFamily="18" charset="0"/>
              </a:rPr>
              <a:t>, cioè la forza positiva e il ricordo del marchio considerato.</a:t>
            </a:r>
          </a:p>
          <a:p>
            <a:pPr algn="just">
              <a:lnSpc>
                <a:spcPct val="150000"/>
              </a:lnSpc>
            </a:pPr>
            <a:endParaRPr lang="it-IT" sz="800" dirty="0" smtClean="0">
              <a:latin typeface="Book Antiqua" pitchFamily="18" charset="0"/>
            </a:endParaRPr>
          </a:p>
          <a:p>
            <a:pPr algn="just">
              <a:lnSpc>
                <a:spcPct val="150000"/>
              </a:lnSpc>
            </a:pPr>
            <a:r>
              <a:rPr lang="it-IT" sz="1600" dirty="0" smtClean="0">
                <a:latin typeface="Book Antiqua" pitchFamily="18" charset="0"/>
              </a:rPr>
              <a:t>La comunicazione deve definire con precisione le </a:t>
            </a:r>
            <a:r>
              <a:rPr lang="it-IT" sz="1600" b="1" dirty="0" smtClean="0">
                <a:latin typeface="Book Antiqua" pitchFamily="18" charset="0"/>
              </a:rPr>
              <a:t>tipologie dei suoi interlocutori</a:t>
            </a:r>
            <a:r>
              <a:rPr lang="it-IT" sz="1600" dirty="0" smtClean="0">
                <a:latin typeface="Book Antiqua" pitchFamily="18" charset="0"/>
              </a:rPr>
              <a:t>, </a:t>
            </a:r>
            <a:r>
              <a:rPr lang="it-IT" sz="1600" b="1" dirty="0" smtClean="0">
                <a:latin typeface="Book Antiqua" pitchFamily="18" charset="0"/>
              </a:rPr>
              <a:t>gli obiettivi che vuole raggiungere</a:t>
            </a:r>
            <a:r>
              <a:rPr lang="it-IT" sz="1600" dirty="0" smtClean="0">
                <a:latin typeface="Book Antiqua" pitchFamily="18" charset="0"/>
              </a:rPr>
              <a:t>, gli </a:t>
            </a:r>
            <a:r>
              <a:rPr lang="it-IT" sz="1600" b="1" dirty="0" smtClean="0">
                <a:latin typeface="Book Antiqua" pitchFamily="18" charset="0"/>
              </a:rPr>
              <a:t>strumenti che intende utilizzare</a:t>
            </a:r>
            <a:r>
              <a:rPr lang="it-IT" sz="1600" dirty="0" smtClean="0">
                <a:latin typeface="Book Antiqua" pitchFamily="18" charset="0"/>
              </a:rPr>
              <a:t>, </a:t>
            </a:r>
            <a:r>
              <a:rPr lang="it-IT" sz="1600" b="1" dirty="0" smtClean="0">
                <a:latin typeface="Book Antiqua" pitchFamily="18" charset="0"/>
              </a:rPr>
              <a:t>l’ammontare di spesa sostenibile</a:t>
            </a:r>
            <a:r>
              <a:rPr lang="it-IT" sz="1600" dirty="0" smtClean="0">
                <a:latin typeface="Book Antiqua" pitchFamily="18" charset="0"/>
              </a:rPr>
              <a:t> ed </a:t>
            </a:r>
            <a:r>
              <a:rPr lang="it-IT" sz="1600" b="1" dirty="0" smtClean="0">
                <a:latin typeface="Book Antiqua" pitchFamily="18" charset="0"/>
              </a:rPr>
              <a:t>i tempi degli interventi</a:t>
            </a:r>
            <a:r>
              <a:rPr lang="it-IT" sz="1600" dirty="0" smtClean="0">
                <a:latin typeface="Book Antiqua" pitchFamily="18" charset="0"/>
              </a:rPr>
              <a:t>.</a:t>
            </a:r>
          </a:p>
        </p:txBody>
      </p:sp>
      <p:sp>
        <p:nvSpPr>
          <p:cNvPr id="4" name="CasellaDiTesto 3"/>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1.1</a:t>
            </a:r>
            <a:endParaRPr lang="it-IT" sz="2400" b="1" dirty="0">
              <a:solidFill>
                <a:srgbClr val="002060"/>
              </a:solidFill>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egnaposto numero diapositiva 3"/>
          <p:cNvSpPr txBox="1">
            <a:spLocks noGrp="1"/>
          </p:cNvSpPr>
          <p:nvPr/>
        </p:nvSpPr>
        <p:spPr bwMode="auto">
          <a:xfrm>
            <a:off x="7019925" y="6597650"/>
            <a:ext cx="2133600" cy="476250"/>
          </a:xfrm>
          <a:prstGeom prst="rect">
            <a:avLst/>
          </a:prstGeom>
          <a:noFill/>
          <a:ln w="9525">
            <a:noFill/>
            <a:miter lim="800000"/>
            <a:headEnd/>
            <a:tailEnd/>
          </a:ln>
        </p:spPr>
        <p:txBody>
          <a:bodyPr/>
          <a:lstStyle/>
          <a:p>
            <a:pPr algn="r"/>
            <a:fld id="{40882E88-704F-48D6-819D-2B3D57F4034B}" type="slidenum">
              <a:rPr lang="it-IT" sz="1000" i="1">
                <a:solidFill>
                  <a:schemeClr val="bg1"/>
                </a:solidFill>
                <a:effectLst/>
                <a:latin typeface="Book Antiqua" pitchFamily="18" charset="0"/>
              </a:rPr>
              <a:pPr algn="r"/>
              <a:t>7</a:t>
            </a:fld>
            <a:endParaRPr lang="it-IT" sz="1000" i="1">
              <a:solidFill>
                <a:schemeClr val="bg1"/>
              </a:solidFill>
              <a:effectLst/>
              <a:latin typeface="Book Antiqua" pitchFamily="18" charset="0"/>
            </a:endParaRPr>
          </a:p>
        </p:txBody>
      </p:sp>
      <p:sp>
        <p:nvSpPr>
          <p:cNvPr id="5123" name="Rectangle 3"/>
          <p:cNvSpPr>
            <a:spLocks noGrp="1" noChangeArrowheads="1"/>
          </p:cNvSpPr>
          <p:nvPr>
            <p:ph type="body" idx="4294967295"/>
          </p:nvPr>
        </p:nvSpPr>
        <p:spPr bwMode="auto">
          <a:xfrm>
            <a:off x="1000100" y="3438532"/>
            <a:ext cx="7300912" cy="990600"/>
          </a:xfrm>
          <a:prstGeom prst="rect">
            <a:avLst/>
          </a:prstGeom>
          <a:noFill/>
          <a:ln>
            <a:miter lim="800000"/>
            <a:headEnd/>
            <a:tailEnd/>
          </a:ln>
        </p:spPr>
        <p:txBody>
          <a:bodyPr anchor="ctr"/>
          <a:lstStyle/>
          <a:p>
            <a:pPr algn="ctr" eaLnBrk="1" hangingPunct="1">
              <a:lnSpc>
                <a:spcPct val="80000"/>
              </a:lnSpc>
              <a:buFontTx/>
              <a:buNone/>
            </a:pPr>
            <a:r>
              <a:rPr lang="it-IT" b="1" i="1" u="sng" dirty="0" smtClean="0">
                <a:solidFill>
                  <a:srgbClr val="FF0000"/>
                </a:solidFill>
              </a:rPr>
              <a:t>NESSUNO SA COSA FACCIAMO</a:t>
            </a:r>
          </a:p>
          <a:p>
            <a:pPr algn="ctr" eaLnBrk="1" hangingPunct="1">
              <a:lnSpc>
                <a:spcPct val="80000"/>
              </a:lnSpc>
              <a:buFontTx/>
              <a:buNone/>
            </a:pPr>
            <a:r>
              <a:rPr lang="it-IT" b="1" i="1" u="sng" dirty="0" smtClean="0">
                <a:solidFill>
                  <a:srgbClr val="FF0000"/>
                </a:solidFill>
              </a:rPr>
              <a:t>SE NON LO COMUNICHIAMO</a:t>
            </a:r>
          </a:p>
          <a:p>
            <a:pPr eaLnBrk="1" hangingPunct="1">
              <a:lnSpc>
                <a:spcPct val="80000"/>
              </a:lnSpc>
              <a:buFontTx/>
              <a:buNone/>
            </a:pPr>
            <a:endParaRPr lang="it-IT" dirty="0" smtClean="0"/>
          </a:p>
        </p:txBody>
      </p:sp>
      <p:sp>
        <p:nvSpPr>
          <p:cNvPr id="5124" name="Rettangolo 4"/>
          <p:cNvSpPr>
            <a:spLocks noChangeArrowheads="1"/>
          </p:cNvSpPr>
          <p:nvPr/>
        </p:nvSpPr>
        <p:spPr bwMode="auto">
          <a:xfrm>
            <a:off x="762000" y="1579563"/>
            <a:ext cx="7696200" cy="1338262"/>
          </a:xfrm>
          <a:prstGeom prst="rect">
            <a:avLst/>
          </a:prstGeom>
          <a:noFill/>
          <a:ln w="9525">
            <a:noFill/>
            <a:miter lim="800000"/>
            <a:headEnd/>
            <a:tailEnd/>
          </a:ln>
        </p:spPr>
        <p:txBody>
          <a:bodyPr>
            <a:spAutoFit/>
          </a:bodyPr>
          <a:lstStyle/>
          <a:p>
            <a:pPr algn="just">
              <a:lnSpc>
                <a:spcPct val="150000"/>
              </a:lnSpc>
            </a:pPr>
            <a:r>
              <a:rPr lang="it-IT" dirty="0">
                <a:effectLst/>
                <a:latin typeface="Book Antiqua" pitchFamily="18" charset="0"/>
              </a:rPr>
              <a:t>L’obiettivo è raggiungere uno stretto collegamento tra chi organizza l’evento ed il parco reale degli utenti. Far comprendere correttamente al mercato ciò che la sezione può dare e ciò che vuole ricevere. </a:t>
            </a:r>
          </a:p>
        </p:txBody>
      </p:sp>
      <p:sp>
        <p:nvSpPr>
          <p:cNvPr id="6" name="CasellaDiTesto 5"/>
          <p:cNvSpPr txBox="1"/>
          <p:nvPr/>
        </p:nvSpPr>
        <p:spPr>
          <a:xfrm>
            <a:off x="762000" y="4514850"/>
            <a:ext cx="7696200" cy="1200150"/>
          </a:xfrm>
          <a:prstGeom prst="rect">
            <a:avLst/>
          </a:prstGeom>
          <a:noFill/>
        </p:spPr>
        <p:txBody>
          <a:bodyPr>
            <a:spAutoFit/>
          </a:bodyPr>
          <a:lstStyle/>
          <a:p>
            <a:pPr algn="just">
              <a:lnSpc>
                <a:spcPct val="150000"/>
              </a:lnSpc>
              <a:defRPr/>
            </a:pPr>
            <a:r>
              <a:rPr lang="it-IT" dirty="0">
                <a:effectLst/>
                <a:latin typeface="Book Antiqua" pitchFamily="18" charset="0"/>
              </a:rPr>
              <a:t>questo è il presupposto di un approccio corretto alla comunicazione sociale, politica e di marketing.</a:t>
            </a:r>
            <a:endParaRPr lang="it-IT" b="1" dirty="0">
              <a:effectLst/>
              <a:latin typeface="Book Antiqua" pitchFamily="18" charset="0"/>
            </a:endParaRPr>
          </a:p>
          <a:p>
            <a:pPr algn="just">
              <a:defRPr/>
            </a:pPr>
            <a:endParaRPr lang="it-IT" dirty="0"/>
          </a:p>
        </p:txBody>
      </p:sp>
      <p:sp>
        <p:nvSpPr>
          <p:cNvPr id="8" name="Rectangle 3"/>
          <p:cNvSpPr txBox="1">
            <a:spLocks noChangeArrowheads="1"/>
          </p:cNvSpPr>
          <p:nvPr/>
        </p:nvSpPr>
        <p:spPr bwMode="auto">
          <a:xfrm>
            <a:off x="1071538" y="152400"/>
            <a:ext cx="6858000" cy="550863"/>
          </a:xfrm>
          <a:prstGeom prst="rect">
            <a:avLst/>
          </a:prstGeom>
          <a:noFill/>
          <a:ln>
            <a:miter lim="800000"/>
            <a:headEnd/>
            <a:tailEnd/>
          </a:ln>
        </p:spPr>
        <p:txBody>
          <a:bodyPr/>
          <a:lstStyle/>
          <a:p>
            <a:pPr algn="ctr" eaLnBrk="0" hangingPunct="0">
              <a:defRPr/>
            </a:pPr>
            <a:r>
              <a:rPr lang="it-IT" sz="4000" b="1" kern="0" dirty="0">
                <a:solidFill>
                  <a:srgbClr val="002060"/>
                </a:solidFill>
                <a:latin typeface="Book Antiqua" pitchFamily="18" charset="0"/>
                <a:ea typeface="+mj-ea"/>
                <a:cs typeface="+mj-cs"/>
              </a:rPr>
              <a:t>Comunicare lo Sport</a:t>
            </a:r>
          </a:p>
        </p:txBody>
      </p:sp>
      <p:sp>
        <p:nvSpPr>
          <p:cNvPr id="9" name="Segnaposto numero diapositiva 8"/>
          <p:cNvSpPr>
            <a:spLocks noGrp="1"/>
          </p:cNvSpPr>
          <p:nvPr>
            <p:ph type="sldNum" sz="quarter" idx="12"/>
          </p:nvPr>
        </p:nvSpPr>
        <p:spPr/>
        <p:txBody>
          <a:bodyPr/>
          <a:lstStyle/>
          <a:p>
            <a:pPr>
              <a:defRPr/>
            </a:pPr>
            <a:fld id="{DC8EDCD3-8437-4AB5-8119-C797EC307724}" type="slidenum">
              <a:rPr lang="it-IT" smtClean="0"/>
              <a:pPr>
                <a:defRPr/>
              </a:pPr>
              <a:t>7</a:t>
            </a:fld>
            <a:endParaRPr lang="it-IT"/>
          </a:p>
        </p:txBody>
      </p:sp>
      <p:sp>
        <p:nvSpPr>
          <p:cNvPr id="10" name="CasellaDiTesto 9"/>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1.1</a:t>
            </a:r>
            <a:endParaRPr lang="it-IT" sz="2400" b="1" dirty="0">
              <a:solidFill>
                <a:srgbClr val="002060"/>
              </a:solidFill>
            </a:endParaRPr>
          </a:p>
        </p:txBody>
      </p:sp>
    </p:spTree>
  </p:cSld>
  <p:clrMapOvr>
    <a:masterClrMapping/>
  </p:clrMapOvr>
  <p:transition spd="med">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descr="Immagine1"/>
          <p:cNvPicPr>
            <a:picLocks noChangeAspect="1" noChangeArrowheads="1"/>
          </p:cNvPicPr>
          <p:nvPr/>
        </p:nvPicPr>
        <p:blipFill>
          <a:blip r:embed="rId3" cstate="print"/>
          <a:srcRect/>
          <a:stretch>
            <a:fillRect/>
          </a:stretch>
        </p:blipFill>
        <p:spPr bwMode="auto">
          <a:xfrm>
            <a:off x="827088" y="1916113"/>
            <a:ext cx="7040562" cy="3790950"/>
          </a:xfrm>
          <a:prstGeom prst="rect">
            <a:avLst/>
          </a:prstGeom>
          <a:noFill/>
          <a:ln w="9525">
            <a:noFill/>
            <a:miter lim="800000"/>
            <a:headEnd/>
            <a:tailEnd/>
          </a:ln>
        </p:spPr>
      </p:pic>
      <p:sp>
        <p:nvSpPr>
          <p:cNvPr id="6147" name="Segnaposto numero diapositiva 1"/>
          <p:cNvSpPr>
            <a:spLocks noGrp="1"/>
          </p:cNvSpPr>
          <p:nvPr>
            <p:ph type="sldNum" sz="quarter" idx="12"/>
          </p:nvPr>
        </p:nvSpPr>
        <p:spPr>
          <a:noFill/>
        </p:spPr>
        <p:txBody>
          <a:bodyPr/>
          <a:lstStyle/>
          <a:p>
            <a:fld id="{24258340-737E-4B7D-AF42-E4CEEC71EC4D}" type="slidenum">
              <a:rPr lang="it-IT" smtClean="0"/>
              <a:pPr/>
              <a:t>8</a:t>
            </a:fld>
            <a:endParaRPr lang="it-IT" smtClean="0"/>
          </a:p>
        </p:txBody>
      </p:sp>
      <p:sp>
        <p:nvSpPr>
          <p:cNvPr id="8" name="Rectangle 3"/>
          <p:cNvSpPr txBox="1">
            <a:spLocks noChangeArrowheads="1"/>
          </p:cNvSpPr>
          <p:nvPr/>
        </p:nvSpPr>
        <p:spPr bwMode="auto">
          <a:xfrm>
            <a:off x="1071538" y="306370"/>
            <a:ext cx="6858000" cy="550862"/>
          </a:xfrm>
          <a:prstGeom prst="rect">
            <a:avLst/>
          </a:prstGeom>
          <a:noFill/>
          <a:ln>
            <a:miter lim="800000"/>
            <a:headEnd/>
            <a:tailEnd/>
          </a:ln>
        </p:spPr>
        <p:txBody>
          <a:bodyPr anchor="ctr"/>
          <a:lstStyle/>
          <a:p>
            <a:pPr algn="ctr" eaLnBrk="0" hangingPunct="0">
              <a:defRPr/>
            </a:pPr>
            <a:r>
              <a:rPr lang="it-IT" sz="4000" b="1" kern="0" dirty="0">
                <a:solidFill>
                  <a:srgbClr val="002060"/>
                </a:solidFill>
                <a:latin typeface="Book Antiqua" pitchFamily="18" charset="0"/>
                <a:ea typeface="+mj-ea"/>
                <a:cs typeface="+mj-cs"/>
              </a:rPr>
              <a:t>Comunicare lo Sport</a:t>
            </a:r>
          </a:p>
        </p:txBody>
      </p:sp>
      <p:sp>
        <p:nvSpPr>
          <p:cNvPr id="9" name="Text Box 4"/>
          <p:cNvSpPr txBox="1">
            <a:spLocks noChangeArrowheads="1"/>
          </p:cNvSpPr>
          <p:nvPr/>
        </p:nvSpPr>
        <p:spPr bwMode="auto">
          <a:xfrm rot="20994527">
            <a:off x="279107" y="2345113"/>
            <a:ext cx="8713788" cy="3279359"/>
          </a:xfrm>
          <a:prstGeom prst="rect">
            <a:avLst/>
          </a:prstGeom>
          <a:solidFill>
            <a:schemeClr val="bg1">
              <a:alpha val="70000"/>
            </a:schemeClr>
          </a:solidFill>
          <a:ln w="9525">
            <a:noFill/>
            <a:miter lim="800000"/>
            <a:headEnd/>
            <a:tailEnd/>
          </a:ln>
          <a:effectLst/>
        </p:spPr>
        <p:txBody>
          <a:bodyPr wrap="square">
            <a:spAutoFit/>
          </a:bodyPr>
          <a:lstStyle/>
          <a:p>
            <a:pPr algn="ctr">
              <a:lnSpc>
                <a:spcPct val="110000"/>
              </a:lnSpc>
              <a:spcBef>
                <a:spcPct val="80000"/>
              </a:spcBef>
              <a:defRPr/>
            </a:pPr>
            <a:r>
              <a:rPr lang="it-IT" sz="1900" dirty="0"/>
              <a:t> unico vero ed efficace mezzo di comunicazione </a:t>
            </a:r>
            <a:r>
              <a:rPr lang="it-IT" sz="1900" b="1" dirty="0">
                <a:effectLst>
                  <a:outerShdw blurRad="38100" dist="38100" dir="2700000" algn="tl">
                    <a:srgbClr val="C0C0C0"/>
                  </a:outerShdw>
                </a:effectLst>
              </a:rPr>
              <a:t>TRASVERSALE</a:t>
            </a:r>
          </a:p>
          <a:p>
            <a:pPr algn="ctr">
              <a:lnSpc>
                <a:spcPct val="110000"/>
              </a:lnSpc>
              <a:spcBef>
                <a:spcPct val="80000"/>
              </a:spcBef>
              <a:defRPr/>
            </a:pPr>
            <a:r>
              <a:rPr lang="it-IT" sz="1900" dirty="0"/>
              <a:t> trasversale alle politiche delle nazioni, trasversale alle scelte dei popoli </a:t>
            </a:r>
          </a:p>
          <a:p>
            <a:pPr algn="ctr">
              <a:lnSpc>
                <a:spcPct val="110000"/>
              </a:lnSpc>
              <a:spcBef>
                <a:spcPct val="80000"/>
              </a:spcBef>
              <a:defRPr/>
            </a:pPr>
            <a:r>
              <a:rPr lang="it-IT" sz="1900" dirty="0"/>
              <a:t> l’unico ambiente in cui non fa distinzione il colore della pelle, le convinzioni religiose, la razza, la lingua, l’età</a:t>
            </a:r>
          </a:p>
          <a:p>
            <a:pPr algn="ctr">
              <a:lnSpc>
                <a:spcPct val="110000"/>
              </a:lnSpc>
              <a:spcBef>
                <a:spcPct val="80000"/>
              </a:spcBef>
              <a:defRPr/>
            </a:pPr>
            <a:r>
              <a:rPr lang="it-IT" sz="1900" dirty="0"/>
              <a:t> il media più pregnante di significati, valori ed emozioni</a:t>
            </a:r>
          </a:p>
          <a:p>
            <a:pPr algn="ctr">
              <a:lnSpc>
                <a:spcPct val="110000"/>
              </a:lnSpc>
              <a:spcBef>
                <a:spcPct val="80000"/>
              </a:spcBef>
              <a:defRPr/>
            </a:pPr>
            <a:r>
              <a:rPr lang="it-IT" sz="1900" dirty="0"/>
              <a:t>dalla città al continente: il “mondo d’emozioni” più capace di essere realmente incisivo su tutti i territori</a:t>
            </a:r>
          </a:p>
        </p:txBody>
      </p:sp>
      <p:sp>
        <p:nvSpPr>
          <p:cNvPr id="7" name="CasellaDiTesto 6"/>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1.1</a:t>
            </a:r>
            <a:endParaRPr lang="it-IT" sz="2400" b="1" dirty="0">
              <a:solidFill>
                <a:srgbClr val="002060"/>
              </a:solidFill>
            </a:endParaRPr>
          </a:p>
        </p:txBody>
      </p:sp>
    </p:spTree>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egnaposto numero diapositiva 1"/>
          <p:cNvSpPr txBox="1">
            <a:spLocks noGrp="1"/>
          </p:cNvSpPr>
          <p:nvPr/>
        </p:nvSpPr>
        <p:spPr bwMode="auto">
          <a:xfrm>
            <a:off x="7019925" y="6597650"/>
            <a:ext cx="2133600" cy="476250"/>
          </a:xfrm>
          <a:prstGeom prst="rect">
            <a:avLst/>
          </a:prstGeom>
          <a:noFill/>
          <a:ln w="9525">
            <a:noFill/>
            <a:miter lim="800000"/>
            <a:headEnd/>
            <a:tailEnd/>
          </a:ln>
        </p:spPr>
        <p:txBody>
          <a:bodyPr/>
          <a:lstStyle/>
          <a:p>
            <a:pPr algn="r"/>
            <a:fld id="{EF33756E-3E2D-4B0A-AEDD-2361599A16B9}" type="slidenum">
              <a:rPr lang="it-IT" sz="1000" i="1">
                <a:solidFill>
                  <a:schemeClr val="bg1"/>
                </a:solidFill>
                <a:effectLst/>
                <a:latin typeface="Book Antiqua" pitchFamily="18" charset="0"/>
              </a:rPr>
              <a:pPr algn="r"/>
              <a:t>9</a:t>
            </a:fld>
            <a:endParaRPr lang="it-IT" sz="1000" i="1">
              <a:solidFill>
                <a:schemeClr val="bg1"/>
              </a:solidFill>
              <a:effectLst/>
              <a:latin typeface="Book Antiqua" pitchFamily="18" charset="0"/>
            </a:endParaRPr>
          </a:p>
        </p:txBody>
      </p:sp>
      <p:sp>
        <p:nvSpPr>
          <p:cNvPr id="7171" name="WordArt 3"/>
          <p:cNvSpPr>
            <a:spLocks noChangeArrowheads="1" noChangeShapeType="1" noTextEdit="1"/>
          </p:cNvSpPr>
          <p:nvPr/>
        </p:nvSpPr>
        <p:spPr bwMode="auto">
          <a:xfrm>
            <a:off x="685800" y="2819400"/>
            <a:ext cx="7775575" cy="1066800"/>
          </a:xfrm>
          <a:prstGeom prst="rect">
            <a:avLst/>
          </a:prstGeom>
        </p:spPr>
        <p:txBody>
          <a:bodyPr wrap="none" fromWordArt="1">
            <a:prstTxWarp prst="textPlain">
              <a:avLst>
                <a:gd name="adj" fmla="val 50000"/>
              </a:avLst>
            </a:prstTxWarp>
          </a:bodyPr>
          <a:lstStyle/>
          <a:p>
            <a:pPr algn="ctr"/>
            <a:r>
              <a:rPr lang="it-IT" sz="2800" b="1" i="1" kern="10" dirty="0">
                <a:ln w="12700">
                  <a:solidFill>
                    <a:srgbClr val="EAEAEA"/>
                  </a:solidFill>
                  <a:round/>
                  <a:headEnd/>
                  <a:tailEnd/>
                </a:ln>
                <a:solidFill>
                  <a:srgbClr val="000080"/>
                </a:solidFill>
                <a:effectLst>
                  <a:outerShdw dist="107763" dir="18900000" algn="ctr" rotWithShape="0">
                    <a:srgbClr val="C0C0C0">
                      <a:alpha val="50000"/>
                    </a:srgbClr>
                  </a:outerShdw>
                </a:effectLst>
                <a:latin typeface="Book Antiqua"/>
              </a:rPr>
              <a:t>Comunicare il tiro a segno</a:t>
            </a:r>
          </a:p>
        </p:txBody>
      </p:sp>
      <p:sp>
        <p:nvSpPr>
          <p:cNvPr id="4" name="CasellaDiTesto 3"/>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1.2</a:t>
            </a:r>
            <a:endParaRPr lang="it-IT" sz="2400" b="1" dirty="0">
              <a:solidFill>
                <a:srgbClr val="002060"/>
              </a:solidFill>
            </a:endParaRPr>
          </a:p>
        </p:txBody>
      </p:sp>
      <p:sp>
        <p:nvSpPr>
          <p:cNvPr id="5" name="Segnaposto numero diapositiva 4"/>
          <p:cNvSpPr>
            <a:spLocks noGrp="1"/>
          </p:cNvSpPr>
          <p:nvPr>
            <p:ph type="sldNum" sz="quarter" idx="12"/>
          </p:nvPr>
        </p:nvSpPr>
        <p:spPr/>
        <p:txBody>
          <a:bodyPr/>
          <a:lstStyle/>
          <a:p>
            <a:pPr>
              <a:defRPr/>
            </a:pPr>
            <a:fld id="{DC8EDCD3-8437-4AB5-8119-C797EC307724}" type="slidenum">
              <a:rPr lang="it-IT" smtClean="0"/>
              <a:pPr>
                <a:defRPr/>
              </a:pPr>
              <a:t>9</a:t>
            </a:fld>
            <a:endParaRPr lang="it-IT"/>
          </a:p>
        </p:txBody>
      </p:sp>
    </p:spTree>
  </p:cSld>
  <p:clrMapOvr>
    <a:masterClrMapping/>
  </p:clrMapOvr>
  <p:transition spd="med">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egnaposto contenuto 8"/>
          <p:cNvSpPr>
            <a:spLocks/>
          </p:cNvSpPr>
          <p:nvPr/>
        </p:nvSpPr>
        <p:spPr bwMode="auto">
          <a:xfrm>
            <a:off x="214282" y="1571612"/>
            <a:ext cx="8715436" cy="4929221"/>
          </a:xfrm>
          <a:prstGeom prst="rect">
            <a:avLst/>
          </a:prstGeom>
          <a:noFill/>
          <a:ln w="9525">
            <a:noFill/>
            <a:round/>
            <a:headEnd/>
            <a:tailEnd/>
          </a:ln>
        </p:spPr>
        <p:txBody>
          <a:bodyPr lIns="0" tIns="0" rIns="0" bIns="0"/>
          <a:lstStyle/>
          <a:p>
            <a:pPr marL="342900" indent="9525" algn="just" defTabSz="449263">
              <a:lnSpc>
                <a:spcPct val="150000"/>
              </a:lnSpc>
              <a:spcBef>
                <a:spcPts val="1100"/>
              </a:spcBef>
              <a:buClr>
                <a:srgbClr val="000000"/>
              </a:buClr>
              <a:buSzPct val="100000"/>
              <a:buFont typeface="Times New Roman" pitchFamily="18" charset="0"/>
              <a:buNone/>
            </a:pPr>
            <a:r>
              <a:rPr lang="it-IT" dirty="0">
                <a:effectLst/>
                <a:latin typeface="Book Antiqua" pitchFamily="18" charset="0"/>
                <a:cs typeface="Aharoni" pitchFamily="2" charset="-79"/>
              </a:rPr>
              <a:t>L’obiettivo generale è quello di creare un percorso che permetta di capovolgere la percezione che si ha oggi del tiro a segno.</a:t>
            </a:r>
          </a:p>
          <a:p>
            <a:pPr marL="342900" indent="9525" algn="just" defTabSz="449263">
              <a:lnSpc>
                <a:spcPct val="150000"/>
              </a:lnSpc>
              <a:spcBef>
                <a:spcPts val="1100"/>
              </a:spcBef>
              <a:buClr>
                <a:srgbClr val="000000"/>
              </a:buClr>
              <a:buSzPct val="100000"/>
              <a:buFont typeface="Times New Roman" pitchFamily="18" charset="0"/>
              <a:buNone/>
            </a:pPr>
            <a:endParaRPr lang="it-IT" dirty="0">
              <a:effectLst/>
              <a:latin typeface="Book Antiqua" pitchFamily="18" charset="0"/>
              <a:cs typeface="Aharoni" pitchFamily="2" charset="-79"/>
            </a:endParaRPr>
          </a:p>
          <a:p>
            <a:pPr marL="342900" indent="9525" algn="just" defTabSz="449263">
              <a:lnSpc>
                <a:spcPct val="150000"/>
              </a:lnSpc>
              <a:spcBef>
                <a:spcPts val="1100"/>
              </a:spcBef>
              <a:buClr>
                <a:srgbClr val="000000"/>
              </a:buClr>
              <a:buSzPct val="100000"/>
              <a:buFont typeface="Times New Roman" pitchFamily="18" charset="0"/>
              <a:buNone/>
            </a:pPr>
            <a:r>
              <a:rPr lang="it-IT" dirty="0">
                <a:effectLst/>
                <a:latin typeface="Book Antiqua" pitchFamily="18" charset="0"/>
                <a:cs typeface="Aharoni" pitchFamily="2" charset="-79"/>
              </a:rPr>
              <a:t>Offrire quindi un’immagine chiara del tiro per farlo percepire a tutti gli effetti come sport “vivo”, sport olimpico, stile di vita attivo e con una forte valenza educativa per riuscire così a superare il rigetto, tutto italiano, verso qualsiasi cosa abbia a fare con le armi.</a:t>
            </a:r>
          </a:p>
        </p:txBody>
      </p:sp>
      <p:sp>
        <p:nvSpPr>
          <p:cNvPr id="4" name="Rectangle 3"/>
          <p:cNvSpPr txBox="1">
            <a:spLocks noChangeArrowheads="1"/>
          </p:cNvSpPr>
          <p:nvPr/>
        </p:nvSpPr>
        <p:spPr bwMode="auto">
          <a:xfrm>
            <a:off x="1500214" y="306370"/>
            <a:ext cx="6858000" cy="550862"/>
          </a:xfrm>
          <a:prstGeom prst="rect">
            <a:avLst/>
          </a:prstGeom>
          <a:noFill/>
          <a:ln>
            <a:miter lim="800000"/>
            <a:headEnd/>
            <a:tailEnd/>
          </a:ln>
        </p:spPr>
        <p:txBody>
          <a:bodyPr anchor="ctr"/>
          <a:lstStyle/>
          <a:p>
            <a:pPr eaLnBrk="0" hangingPunct="0">
              <a:defRPr/>
            </a:pPr>
            <a:r>
              <a:rPr lang="it-IT" sz="4000" b="1" kern="0" dirty="0">
                <a:solidFill>
                  <a:srgbClr val="002060"/>
                </a:solidFill>
                <a:latin typeface="Book Antiqua" pitchFamily="18" charset="0"/>
                <a:ea typeface="+mj-ea"/>
                <a:cs typeface="+mj-cs"/>
              </a:rPr>
              <a:t>Strategia di comunicazione</a:t>
            </a:r>
          </a:p>
        </p:txBody>
      </p:sp>
      <p:sp>
        <p:nvSpPr>
          <p:cNvPr id="6" name="Segnaposto numero diapositiva 5"/>
          <p:cNvSpPr>
            <a:spLocks noGrp="1"/>
          </p:cNvSpPr>
          <p:nvPr>
            <p:ph type="sldNum" sz="quarter" idx="12"/>
          </p:nvPr>
        </p:nvSpPr>
        <p:spPr/>
        <p:txBody>
          <a:bodyPr/>
          <a:lstStyle/>
          <a:p>
            <a:pPr>
              <a:defRPr/>
            </a:pPr>
            <a:fld id="{DC8EDCD3-8437-4AB5-8119-C797EC307724}" type="slidenum">
              <a:rPr lang="it-IT" smtClean="0"/>
              <a:pPr>
                <a:defRPr/>
              </a:pPr>
              <a:t>10</a:t>
            </a:fld>
            <a:endParaRPr lang="it-IT"/>
          </a:p>
        </p:txBody>
      </p:sp>
      <p:sp>
        <p:nvSpPr>
          <p:cNvPr id="7" name="CasellaDiTesto 6"/>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1.2</a:t>
            </a:r>
            <a:endParaRPr lang="it-IT" sz="2400" b="1" dirty="0">
              <a:solidFill>
                <a:srgbClr val="002060"/>
              </a:solidFill>
            </a:endParaRP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179388" y="1311275"/>
            <a:ext cx="8785225" cy="1965325"/>
          </a:xfrm>
          <a:prstGeom prst="rect">
            <a:avLst/>
          </a:prstGeom>
          <a:noFill/>
          <a:ln w="9525">
            <a:noFill/>
            <a:round/>
            <a:headEnd/>
            <a:tailEnd/>
          </a:ln>
        </p:spPr>
        <p:txBody>
          <a:bodyPr/>
          <a:lstStyle/>
          <a:p>
            <a:pPr indent="14288" algn="just" defTabSz="449263">
              <a:lnSpc>
                <a:spcPct val="110000"/>
              </a:lnSpc>
              <a:spcBef>
                <a:spcPts val="800"/>
              </a:spcBef>
              <a:buClr>
                <a:srgbClr val="333399"/>
              </a:buClr>
              <a:buSzPct val="100000"/>
              <a:tabLst>
                <a:tab pos="182563"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sz="2000">
                <a:solidFill>
                  <a:srgbClr val="333399"/>
                </a:solidFill>
                <a:effectLst/>
                <a:latin typeface="Book Antiqua" pitchFamily="18" charset="0"/>
              </a:rPr>
              <a:t>Per raggiungere l’obiettivo generale è necessario sviluppare un percorso coordinato e strutturato. Partendo infatti dall’individuazione di temi di comunicazione che permettano di  presentare un’immagine diversa di UITS, si potrà raggiungere il mondo allargato del Tiro a Segno</a:t>
            </a:r>
            <a:endParaRPr lang="it-IT" sz="2400" b="1">
              <a:solidFill>
                <a:srgbClr val="333399"/>
              </a:solidFill>
              <a:effectLst/>
              <a:latin typeface="Book Antiqua" pitchFamily="18" charset="0"/>
            </a:endParaRPr>
          </a:p>
        </p:txBody>
      </p:sp>
      <p:sp>
        <p:nvSpPr>
          <p:cNvPr id="51203" name="Line 6"/>
          <p:cNvSpPr>
            <a:spLocks noChangeShapeType="1"/>
          </p:cNvSpPr>
          <p:nvPr/>
        </p:nvSpPr>
        <p:spPr bwMode="auto">
          <a:xfrm>
            <a:off x="4572000" y="4884738"/>
            <a:ext cx="0" cy="863600"/>
          </a:xfrm>
          <a:prstGeom prst="line">
            <a:avLst/>
          </a:prstGeom>
          <a:noFill/>
          <a:ln w="63500">
            <a:solidFill>
              <a:schemeClr val="tx1"/>
            </a:solidFill>
            <a:round/>
            <a:headEnd/>
            <a:tailEnd type="triangle" w="med" len="med"/>
          </a:ln>
        </p:spPr>
        <p:txBody>
          <a:bodyPr/>
          <a:lstStyle/>
          <a:p>
            <a:pPr>
              <a:defRPr/>
            </a:pPr>
            <a:endParaRPr lang="it-IT"/>
          </a:p>
        </p:txBody>
      </p:sp>
      <p:sp>
        <p:nvSpPr>
          <p:cNvPr id="51204" name="Line 7"/>
          <p:cNvSpPr>
            <a:spLocks noChangeShapeType="1"/>
          </p:cNvSpPr>
          <p:nvPr/>
        </p:nvSpPr>
        <p:spPr bwMode="auto">
          <a:xfrm>
            <a:off x="6588125" y="4884738"/>
            <a:ext cx="1079500" cy="890587"/>
          </a:xfrm>
          <a:prstGeom prst="line">
            <a:avLst/>
          </a:prstGeom>
          <a:noFill/>
          <a:ln w="63500">
            <a:solidFill>
              <a:schemeClr val="tx1"/>
            </a:solidFill>
            <a:round/>
            <a:headEnd/>
            <a:tailEnd type="triangle" w="med" len="med"/>
          </a:ln>
        </p:spPr>
        <p:txBody>
          <a:bodyPr/>
          <a:lstStyle/>
          <a:p>
            <a:pPr>
              <a:defRPr/>
            </a:pPr>
            <a:endParaRPr lang="it-IT"/>
          </a:p>
        </p:txBody>
      </p:sp>
      <p:sp>
        <p:nvSpPr>
          <p:cNvPr id="51208" name="Rectangle 8"/>
          <p:cNvSpPr>
            <a:spLocks noChangeArrowheads="1"/>
          </p:cNvSpPr>
          <p:nvPr/>
        </p:nvSpPr>
        <p:spPr bwMode="auto">
          <a:xfrm>
            <a:off x="3132138" y="5821363"/>
            <a:ext cx="2952750" cy="574675"/>
          </a:xfrm>
          <a:prstGeom prst="rect">
            <a:avLst/>
          </a:prstGeom>
          <a:gradFill rotWithShape="0">
            <a:gsLst>
              <a:gs pos="0">
                <a:schemeClr val="tx1"/>
              </a:gs>
              <a:gs pos="50000">
                <a:srgbClr val="6699FF"/>
              </a:gs>
              <a:gs pos="100000">
                <a:schemeClr val="tx1"/>
              </a:gs>
            </a:gsLst>
            <a:lin ang="5400000" scaled="1"/>
          </a:gradFill>
          <a:ln w="9525">
            <a:solidFill>
              <a:srgbClr val="000066"/>
            </a:solidFill>
            <a:miter lim="800000"/>
            <a:headEnd/>
            <a:tailEnd/>
          </a:ln>
          <a:effectLst/>
        </p:spPr>
        <p:txBody>
          <a:bodyPr/>
          <a:lstStyle/>
          <a:p>
            <a:pPr marL="342900" indent="-342900" algn="ctr">
              <a:spcBef>
                <a:spcPts val="800"/>
              </a:spcBef>
              <a:buClr>
                <a:srgbClr val="000000"/>
              </a:buClr>
              <a:buSzPct val="100000"/>
              <a:buFont typeface="Times New Roman" pitchFamily="18" charset="0"/>
              <a:buNone/>
              <a:defRPr/>
            </a:pPr>
            <a:r>
              <a:rPr lang="en-GB" sz="2600" b="1" u="sng" dirty="0" err="1">
                <a:solidFill>
                  <a:schemeClr val="bg1"/>
                </a:solidFill>
                <a:effectLst>
                  <a:outerShdw blurRad="38100" dist="38100" dir="2700000" algn="tl">
                    <a:srgbClr val="808080"/>
                  </a:outerShdw>
                </a:effectLst>
                <a:latin typeface="Book Antiqua" pitchFamily="18" charset="0"/>
              </a:rPr>
              <a:t>Azioni</a:t>
            </a:r>
            <a:r>
              <a:rPr lang="en-GB" sz="2600" b="1" u="sng" dirty="0">
                <a:solidFill>
                  <a:schemeClr val="bg1"/>
                </a:solidFill>
                <a:effectLst>
                  <a:outerShdw blurRad="38100" dist="38100" dir="2700000" algn="tl">
                    <a:srgbClr val="808080"/>
                  </a:outerShdw>
                </a:effectLst>
              </a:rPr>
              <a:t> </a:t>
            </a:r>
            <a:r>
              <a:rPr lang="en-GB" sz="2600" b="1" u="sng" dirty="0" err="1">
                <a:solidFill>
                  <a:schemeClr val="bg1"/>
                </a:solidFill>
                <a:effectLst>
                  <a:outerShdw blurRad="38100" dist="38100" dir="2700000" algn="tl">
                    <a:srgbClr val="808080"/>
                  </a:outerShdw>
                </a:effectLst>
                <a:latin typeface="Book Antiqua" pitchFamily="18" charset="0"/>
              </a:rPr>
              <a:t>intermedie</a:t>
            </a:r>
            <a:endParaRPr lang="en-GB" sz="2600" b="1" u="sng" dirty="0">
              <a:solidFill>
                <a:schemeClr val="bg1"/>
              </a:solidFill>
              <a:effectLst>
                <a:outerShdw blurRad="38100" dist="38100" dir="2700000" algn="tl">
                  <a:srgbClr val="808080"/>
                </a:outerShdw>
              </a:effectLst>
              <a:latin typeface="Book Antiqua" pitchFamily="18" charset="0"/>
            </a:endParaRPr>
          </a:p>
        </p:txBody>
      </p:sp>
      <p:sp>
        <p:nvSpPr>
          <p:cNvPr id="51206" name="Line 10"/>
          <p:cNvSpPr>
            <a:spLocks noChangeShapeType="1"/>
          </p:cNvSpPr>
          <p:nvPr/>
        </p:nvSpPr>
        <p:spPr bwMode="auto">
          <a:xfrm flipH="1">
            <a:off x="1547813" y="4813300"/>
            <a:ext cx="1008062" cy="935038"/>
          </a:xfrm>
          <a:prstGeom prst="line">
            <a:avLst/>
          </a:prstGeom>
          <a:noFill/>
          <a:ln w="63500">
            <a:solidFill>
              <a:schemeClr val="tx1"/>
            </a:solidFill>
            <a:round/>
            <a:headEnd/>
            <a:tailEnd type="triangle" w="med" len="med"/>
          </a:ln>
        </p:spPr>
        <p:txBody>
          <a:bodyPr/>
          <a:lstStyle/>
          <a:p>
            <a:pPr>
              <a:defRPr/>
            </a:pPr>
            <a:endParaRPr lang="it-IT"/>
          </a:p>
        </p:txBody>
      </p:sp>
      <p:sp>
        <p:nvSpPr>
          <p:cNvPr id="51211" name="Rectangle 11"/>
          <p:cNvSpPr>
            <a:spLocks noChangeArrowheads="1"/>
          </p:cNvSpPr>
          <p:nvPr/>
        </p:nvSpPr>
        <p:spPr bwMode="auto">
          <a:xfrm>
            <a:off x="179388" y="5821363"/>
            <a:ext cx="2663825" cy="569912"/>
          </a:xfrm>
          <a:prstGeom prst="rect">
            <a:avLst/>
          </a:prstGeom>
          <a:gradFill rotWithShape="0">
            <a:gsLst>
              <a:gs pos="0">
                <a:schemeClr val="tx1"/>
              </a:gs>
              <a:gs pos="50000">
                <a:srgbClr val="6699FF"/>
              </a:gs>
              <a:gs pos="100000">
                <a:schemeClr val="tx1"/>
              </a:gs>
            </a:gsLst>
            <a:lin ang="5400000" scaled="1"/>
          </a:gradFill>
          <a:ln w="9525">
            <a:solidFill>
              <a:srgbClr val="000066"/>
            </a:solidFill>
            <a:miter lim="800000"/>
            <a:headEnd/>
            <a:tailEnd/>
          </a:ln>
          <a:effectLst/>
        </p:spPr>
        <p:txBody>
          <a:bodyPr/>
          <a:lstStyle/>
          <a:p>
            <a:pPr marL="342900" indent="-342900" algn="ctr">
              <a:spcBef>
                <a:spcPts val="800"/>
              </a:spcBef>
              <a:buClr>
                <a:srgbClr val="000000"/>
              </a:buClr>
              <a:buSzPct val="100000"/>
              <a:buFont typeface="Times New Roman" pitchFamily="18" charset="0"/>
              <a:buNone/>
              <a:defRPr/>
            </a:pPr>
            <a:r>
              <a:rPr lang="en-GB" sz="2600" b="1" u="sng" dirty="0" err="1">
                <a:solidFill>
                  <a:schemeClr val="bg1"/>
                </a:solidFill>
                <a:effectLst/>
                <a:latin typeface="Book Antiqua" pitchFamily="18" charset="0"/>
              </a:rPr>
              <a:t>Azioni</a:t>
            </a:r>
            <a:r>
              <a:rPr lang="en-GB" sz="2600" b="1" u="sng" dirty="0">
                <a:solidFill>
                  <a:schemeClr val="bg1"/>
                </a:solidFill>
                <a:effectLst/>
                <a:latin typeface="Book Antiqua" pitchFamily="18" charset="0"/>
              </a:rPr>
              <a:t> interne</a:t>
            </a:r>
          </a:p>
        </p:txBody>
      </p:sp>
      <p:sp>
        <p:nvSpPr>
          <p:cNvPr id="51213" name="AutoShape 13"/>
          <p:cNvSpPr>
            <a:spLocks noChangeArrowheads="1"/>
          </p:cNvSpPr>
          <p:nvPr/>
        </p:nvSpPr>
        <p:spPr bwMode="auto">
          <a:xfrm>
            <a:off x="900113" y="2971800"/>
            <a:ext cx="7559675" cy="685800"/>
          </a:xfrm>
          <a:prstGeom prst="leftRightArrow">
            <a:avLst>
              <a:gd name="adj1" fmla="val 56944"/>
              <a:gd name="adj2" fmla="val 227914"/>
            </a:avLst>
          </a:prstGeom>
          <a:gradFill rotWithShape="0">
            <a:gsLst>
              <a:gs pos="0">
                <a:schemeClr val="tx1"/>
              </a:gs>
              <a:gs pos="50000">
                <a:srgbClr val="6699FF"/>
              </a:gs>
              <a:gs pos="100000">
                <a:schemeClr val="tx1"/>
              </a:gs>
            </a:gsLst>
            <a:lin ang="5400000" scaled="1"/>
          </a:gradFill>
          <a:ln w="9525">
            <a:solidFill>
              <a:schemeClr val="tx1"/>
            </a:solidFill>
            <a:miter lim="800000"/>
            <a:headEnd/>
            <a:tailEnd/>
          </a:ln>
          <a:effectLst>
            <a:outerShdw dist="35921" dir="2700000" algn="ctr" rotWithShape="0">
              <a:schemeClr val="tx1"/>
            </a:outerShdw>
          </a:effectLst>
        </p:spPr>
        <p:txBody>
          <a:bodyPr wrap="none" anchor="ctr"/>
          <a:lstStyle/>
          <a:p>
            <a:pPr algn="ctr">
              <a:defRPr/>
            </a:pPr>
            <a:r>
              <a:rPr lang="it-IT" sz="2400" b="1" i="1" dirty="0">
                <a:solidFill>
                  <a:schemeClr val="bg1"/>
                </a:solidFill>
                <a:effectLst>
                  <a:outerShdw blurRad="38100" dist="38100" dir="2700000" algn="tl">
                    <a:srgbClr val="808080"/>
                  </a:outerShdw>
                </a:effectLst>
                <a:latin typeface="Book Antiqua" pitchFamily="18" charset="0"/>
              </a:rPr>
              <a:t>Individuazione Temi di comunicazione</a:t>
            </a:r>
            <a:endParaRPr lang="it-IT" sz="2400" b="1" dirty="0">
              <a:solidFill>
                <a:schemeClr val="bg1"/>
              </a:solidFill>
              <a:effectLst>
                <a:outerShdw blurRad="38100" dist="38100" dir="2700000" algn="tl">
                  <a:srgbClr val="808080"/>
                </a:outerShdw>
              </a:effectLst>
              <a:latin typeface="Book Antiqua" pitchFamily="18" charset="0"/>
            </a:endParaRPr>
          </a:p>
        </p:txBody>
      </p:sp>
      <p:sp>
        <p:nvSpPr>
          <p:cNvPr id="51216" name="Rectangle 16"/>
          <p:cNvSpPr>
            <a:spLocks noChangeArrowheads="1"/>
          </p:cNvSpPr>
          <p:nvPr/>
        </p:nvSpPr>
        <p:spPr bwMode="auto">
          <a:xfrm>
            <a:off x="6300788" y="5826125"/>
            <a:ext cx="2670175" cy="569913"/>
          </a:xfrm>
          <a:prstGeom prst="rect">
            <a:avLst/>
          </a:prstGeom>
          <a:gradFill rotWithShape="0">
            <a:gsLst>
              <a:gs pos="0">
                <a:schemeClr val="tx1"/>
              </a:gs>
              <a:gs pos="50000">
                <a:srgbClr val="6699FF"/>
              </a:gs>
              <a:gs pos="100000">
                <a:schemeClr val="tx1"/>
              </a:gs>
            </a:gsLst>
            <a:lin ang="5400000" scaled="1"/>
          </a:gradFill>
          <a:ln w="9525">
            <a:solidFill>
              <a:srgbClr val="000066"/>
            </a:solidFill>
            <a:miter lim="800000"/>
            <a:headEnd/>
            <a:tailEnd/>
          </a:ln>
          <a:effectLst/>
        </p:spPr>
        <p:txBody>
          <a:bodyPr/>
          <a:lstStyle/>
          <a:p>
            <a:pPr marL="342900" indent="-342900" algn="ctr">
              <a:spcBef>
                <a:spcPts val="800"/>
              </a:spcBef>
              <a:buClr>
                <a:srgbClr val="000000"/>
              </a:buClr>
              <a:buSzPct val="100000"/>
              <a:buFont typeface="Times New Roman" pitchFamily="18" charset="0"/>
              <a:buNone/>
              <a:defRPr/>
            </a:pPr>
            <a:r>
              <a:rPr lang="en-GB" sz="2600" b="1" u="sng" dirty="0" err="1">
                <a:solidFill>
                  <a:schemeClr val="bg1"/>
                </a:solidFill>
                <a:effectLst/>
                <a:latin typeface="Book Antiqua" pitchFamily="18" charset="0"/>
              </a:rPr>
              <a:t>Azioni</a:t>
            </a:r>
            <a:r>
              <a:rPr lang="en-GB" sz="2600" b="1" u="sng" dirty="0">
                <a:solidFill>
                  <a:schemeClr val="bg1"/>
                </a:solidFill>
                <a:effectLst/>
                <a:latin typeface="Book Antiqua" pitchFamily="18" charset="0"/>
              </a:rPr>
              <a:t> </a:t>
            </a:r>
            <a:r>
              <a:rPr lang="en-GB" sz="2600" b="1" u="sng" dirty="0" err="1">
                <a:solidFill>
                  <a:schemeClr val="bg1"/>
                </a:solidFill>
                <a:effectLst/>
                <a:latin typeface="Book Antiqua" pitchFamily="18" charset="0"/>
              </a:rPr>
              <a:t>esterne</a:t>
            </a:r>
            <a:endParaRPr lang="en-GB" sz="2600" b="1" u="sng" dirty="0">
              <a:solidFill>
                <a:schemeClr val="bg1"/>
              </a:solidFill>
              <a:effectLst/>
              <a:latin typeface="Book Antiqua" pitchFamily="18" charset="0"/>
            </a:endParaRPr>
          </a:p>
        </p:txBody>
      </p:sp>
      <p:sp>
        <p:nvSpPr>
          <p:cNvPr id="51217" name="Rectangle 17"/>
          <p:cNvSpPr>
            <a:spLocks noChangeArrowheads="1"/>
          </p:cNvSpPr>
          <p:nvPr/>
        </p:nvSpPr>
        <p:spPr bwMode="auto">
          <a:xfrm>
            <a:off x="2482850" y="4379913"/>
            <a:ext cx="4105275" cy="574675"/>
          </a:xfrm>
          <a:prstGeom prst="rect">
            <a:avLst/>
          </a:prstGeom>
          <a:gradFill rotWithShape="0">
            <a:gsLst>
              <a:gs pos="0">
                <a:schemeClr val="tx1"/>
              </a:gs>
              <a:gs pos="50000">
                <a:srgbClr val="6699FF"/>
              </a:gs>
              <a:gs pos="100000">
                <a:schemeClr val="tx1"/>
              </a:gs>
            </a:gsLst>
            <a:lin ang="5400000" scaled="1"/>
          </a:gradFill>
          <a:ln w="9525">
            <a:solidFill>
              <a:srgbClr val="000066"/>
            </a:solidFill>
            <a:miter lim="800000"/>
            <a:headEnd/>
            <a:tailEnd/>
          </a:ln>
          <a:effectLst/>
        </p:spPr>
        <p:txBody>
          <a:bodyPr/>
          <a:lstStyle/>
          <a:p>
            <a:pPr marL="342900" indent="-342900" algn="ctr">
              <a:spcBef>
                <a:spcPts val="800"/>
              </a:spcBef>
              <a:buClr>
                <a:srgbClr val="000000"/>
              </a:buClr>
              <a:buSzPct val="100000"/>
              <a:buFont typeface="Times New Roman" pitchFamily="18" charset="0"/>
              <a:buNone/>
              <a:defRPr/>
            </a:pPr>
            <a:r>
              <a:rPr lang="en-GB" sz="2600" b="1" u="sng" dirty="0" err="1">
                <a:solidFill>
                  <a:schemeClr val="bg1"/>
                </a:solidFill>
                <a:effectLst>
                  <a:outerShdw blurRad="38100" dist="38100" dir="2700000" algn="tl">
                    <a:srgbClr val="808080"/>
                  </a:outerShdw>
                </a:effectLst>
                <a:latin typeface="Book Antiqua" pitchFamily="18" charset="0"/>
              </a:rPr>
              <a:t>Sviluppo</a:t>
            </a:r>
            <a:r>
              <a:rPr lang="en-GB" sz="2600" b="1" u="sng" dirty="0">
                <a:solidFill>
                  <a:schemeClr val="bg1"/>
                </a:solidFill>
                <a:effectLst>
                  <a:outerShdw blurRad="38100" dist="38100" dir="2700000" algn="tl">
                    <a:srgbClr val="808080"/>
                  </a:outerShdw>
                </a:effectLst>
              </a:rPr>
              <a:t> </a:t>
            </a:r>
            <a:r>
              <a:rPr lang="en-GB" sz="2600" b="1" u="sng" dirty="0" err="1">
                <a:solidFill>
                  <a:schemeClr val="bg1"/>
                </a:solidFill>
                <a:effectLst>
                  <a:outerShdw blurRad="38100" dist="38100" dir="2700000" algn="tl">
                    <a:srgbClr val="808080"/>
                  </a:outerShdw>
                </a:effectLst>
                <a:latin typeface="Book Antiqua" pitchFamily="18" charset="0"/>
              </a:rPr>
              <a:t>comunicazione</a:t>
            </a:r>
            <a:endParaRPr lang="en-GB" sz="2600" b="1" u="sng" dirty="0">
              <a:solidFill>
                <a:schemeClr val="bg1"/>
              </a:solidFill>
              <a:effectLst>
                <a:outerShdw blurRad="38100" dist="38100" dir="2700000" algn="tl">
                  <a:srgbClr val="808080"/>
                </a:outerShdw>
              </a:effectLst>
              <a:latin typeface="Book Antiqua" pitchFamily="18" charset="0"/>
            </a:endParaRPr>
          </a:p>
        </p:txBody>
      </p:sp>
      <p:sp>
        <p:nvSpPr>
          <p:cNvPr id="9227" name="AutoShape 18"/>
          <p:cNvSpPr>
            <a:spLocks noChangeArrowheads="1"/>
          </p:cNvSpPr>
          <p:nvPr/>
        </p:nvSpPr>
        <p:spPr bwMode="auto">
          <a:xfrm rot="5400000">
            <a:off x="4174332" y="3623469"/>
            <a:ext cx="722312" cy="647700"/>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106ECC"/>
          </a:solidFill>
          <a:ln w="9525">
            <a:noFill/>
            <a:prstDash val="lgDash"/>
            <a:miter lim="800000"/>
            <a:headEnd/>
            <a:tailEnd/>
          </a:ln>
        </p:spPr>
        <p:txBody>
          <a:bodyPr wrap="none" anchor="ctr"/>
          <a:lstStyle/>
          <a:p>
            <a:pPr>
              <a:buClr>
                <a:srgbClr val="000000"/>
              </a:buClr>
              <a:buSzPct val="100000"/>
              <a:buFont typeface="Times New Roman" pitchFamily="18" charset="0"/>
              <a:buNone/>
            </a:pPr>
            <a:endParaRPr lang="it-IT">
              <a:solidFill>
                <a:srgbClr val="0033CC"/>
              </a:solidFill>
              <a:effectLst/>
            </a:endParaRPr>
          </a:p>
        </p:txBody>
      </p:sp>
      <p:sp>
        <p:nvSpPr>
          <p:cNvPr id="14" name="Rectangle 3"/>
          <p:cNvSpPr txBox="1">
            <a:spLocks noChangeArrowheads="1"/>
          </p:cNvSpPr>
          <p:nvPr/>
        </p:nvSpPr>
        <p:spPr bwMode="auto">
          <a:xfrm>
            <a:off x="1214462" y="306370"/>
            <a:ext cx="6858000" cy="550862"/>
          </a:xfrm>
          <a:prstGeom prst="rect">
            <a:avLst/>
          </a:prstGeom>
          <a:noFill/>
          <a:ln>
            <a:miter lim="800000"/>
            <a:headEnd/>
            <a:tailEnd/>
          </a:ln>
        </p:spPr>
        <p:txBody>
          <a:bodyPr anchor="ctr"/>
          <a:lstStyle/>
          <a:p>
            <a:pPr algn="ctr" eaLnBrk="0" hangingPunct="0">
              <a:defRPr/>
            </a:pPr>
            <a:r>
              <a:rPr lang="it-IT" sz="4000" b="1" kern="0" dirty="0">
                <a:solidFill>
                  <a:srgbClr val="002060"/>
                </a:solidFill>
                <a:latin typeface="Book Antiqua" pitchFamily="18" charset="0"/>
                <a:ea typeface="+mj-ea"/>
                <a:cs typeface="+mj-cs"/>
              </a:rPr>
              <a:t>Strategia Generale</a:t>
            </a:r>
          </a:p>
        </p:txBody>
      </p:sp>
      <p:sp>
        <p:nvSpPr>
          <p:cNvPr id="15" name="Segnaposto numero diapositiva 14"/>
          <p:cNvSpPr>
            <a:spLocks noGrp="1"/>
          </p:cNvSpPr>
          <p:nvPr>
            <p:ph type="sldNum" sz="quarter" idx="12"/>
          </p:nvPr>
        </p:nvSpPr>
        <p:spPr/>
        <p:txBody>
          <a:bodyPr/>
          <a:lstStyle/>
          <a:p>
            <a:pPr>
              <a:defRPr/>
            </a:pPr>
            <a:fld id="{DC8EDCD3-8437-4AB5-8119-C797EC307724}" type="slidenum">
              <a:rPr lang="it-IT" smtClean="0"/>
              <a:pPr>
                <a:defRPr/>
              </a:pPr>
              <a:t>11</a:t>
            </a:fld>
            <a:endParaRPr lang="it-IT"/>
          </a:p>
        </p:txBody>
      </p:sp>
      <p:sp>
        <p:nvSpPr>
          <p:cNvPr id="16" name="CasellaDiTesto 15"/>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1.2</a:t>
            </a:r>
            <a:endParaRPr lang="it-IT" sz="2400" b="1" dirty="0">
              <a:solidFill>
                <a:srgbClr val="002060"/>
              </a:solidFill>
            </a:endParaRP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3"/>
          <p:cNvSpPr txBox="1">
            <a:spLocks noChangeArrowheads="1"/>
          </p:cNvSpPr>
          <p:nvPr/>
        </p:nvSpPr>
        <p:spPr bwMode="auto">
          <a:xfrm>
            <a:off x="533400" y="1463675"/>
            <a:ext cx="7848600" cy="1965325"/>
          </a:xfrm>
          <a:prstGeom prst="rect">
            <a:avLst/>
          </a:prstGeom>
          <a:noFill/>
          <a:ln w="9525">
            <a:noFill/>
            <a:round/>
            <a:headEnd/>
            <a:tailEnd/>
          </a:ln>
        </p:spPr>
        <p:txBody>
          <a:bodyPr/>
          <a:lstStyle/>
          <a:p>
            <a:pPr marL="338138" indent="-338138" algn="just" defTabSz="449263">
              <a:spcBef>
                <a:spcPts val="800"/>
              </a:spcBef>
              <a:buClr>
                <a:srgbClr val="333399"/>
              </a:buClr>
              <a:buSzPct val="100000"/>
              <a:buFontTx/>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sz="2000">
                <a:effectLst/>
                <a:latin typeface="Book Antiqua" pitchFamily="18" charset="0"/>
              </a:rPr>
              <a:t>TECNOLOGIA</a:t>
            </a:r>
            <a:br>
              <a:rPr lang="it-IT" sz="2000">
                <a:effectLst/>
                <a:latin typeface="Book Antiqua" pitchFamily="18" charset="0"/>
              </a:rPr>
            </a:br>
            <a:r>
              <a:rPr lang="it-IT" sz="2000">
                <a:effectLst/>
                <a:latin typeface="Book Antiqua" pitchFamily="18" charset="0"/>
              </a:rPr>
              <a:t>L’arma è un attrezzo sportivo (come gli sci, una racchetta da tennis), uno strumento di altissima tecnologia</a:t>
            </a:r>
          </a:p>
          <a:p>
            <a:pPr marL="338138" indent="-338138" algn="just" defTabSz="449263">
              <a:spcBef>
                <a:spcPts val="800"/>
              </a:spcBef>
              <a:buClr>
                <a:srgbClr val="333399"/>
              </a:buClr>
              <a:buSzPct val="100000"/>
              <a:buFontTx/>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it-IT" sz="800">
              <a:effectLst/>
              <a:latin typeface="Book Antiqua" pitchFamily="18" charset="0"/>
            </a:endParaRPr>
          </a:p>
          <a:p>
            <a:pPr marL="338138" indent="-338138" algn="just" defTabSz="449263">
              <a:spcBef>
                <a:spcPts val="800"/>
              </a:spcBef>
              <a:buClr>
                <a:srgbClr val="333399"/>
              </a:buClr>
              <a:buSzPct val="100000"/>
              <a:buFontTx/>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sz="2000">
                <a:effectLst/>
                <a:latin typeface="Book Antiqua" pitchFamily="18" charset="0"/>
              </a:rPr>
              <a:t>FEMMINILITA’</a:t>
            </a:r>
            <a:br>
              <a:rPr lang="it-IT" sz="2000">
                <a:effectLst/>
                <a:latin typeface="Book Antiqua" pitchFamily="18" charset="0"/>
              </a:rPr>
            </a:br>
            <a:r>
              <a:rPr lang="it-IT" sz="2000">
                <a:effectLst/>
                <a:latin typeface="Book Antiqua" pitchFamily="18" charset="0"/>
              </a:rPr>
              <a:t>E’ uno sport adatto alle donne per le doti innate di precisione e pazienza</a:t>
            </a:r>
          </a:p>
          <a:p>
            <a:pPr marL="338138" indent="-338138" algn="just" defTabSz="449263">
              <a:spcBef>
                <a:spcPts val="800"/>
              </a:spcBef>
              <a:buClr>
                <a:srgbClr val="333399"/>
              </a:buClr>
              <a:buSzPct val="100000"/>
              <a:buFontTx/>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it-IT" sz="800">
              <a:effectLst/>
              <a:latin typeface="Book Antiqua" pitchFamily="18" charset="0"/>
            </a:endParaRPr>
          </a:p>
          <a:p>
            <a:pPr marL="338138" indent="-338138" algn="just" defTabSz="449263">
              <a:spcBef>
                <a:spcPts val="800"/>
              </a:spcBef>
              <a:buClr>
                <a:srgbClr val="333399"/>
              </a:buClr>
              <a:buSzPct val="100000"/>
              <a:buFontTx/>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sz="2000">
                <a:effectLst/>
                <a:latin typeface="Book Antiqua" pitchFamily="18" charset="0"/>
              </a:rPr>
              <a:t>EDUCAZIONE</a:t>
            </a:r>
            <a:br>
              <a:rPr lang="it-IT" sz="2000">
                <a:effectLst/>
                <a:latin typeface="Book Antiqua" pitchFamily="18" charset="0"/>
              </a:rPr>
            </a:br>
            <a:r>
              <a:rPr lang="it-IT" sz="2000">
                <a:effectLst/>
                <a:latin typeface="Book Antiqua" pitchFamily="18" charset="0"/>
              </a:rPr>
              <a:t>sport dalla forte valenza educativa per formare i giovani alle regole, al rispetto e alla stima di se stessi</a:t>
            </a:r>
          </a:p>
          <a:p>
            <a:pPr marL="338138" indent="-338138" algn="just" defTabSz="449263">
              <a:spcBef>
                <a:spcPts val="800"/>
              </a:spcBef>
              <a:buClr>
                <a:srgbClr val="333399"/>
              </a:buClr>
              <a:buSzPct val="100000"/>
              <a:buFontTx/>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it-IT" sz="800">
              <a:effectLst/>
              <a:latin typeface="Book Antiqua" pitchFamily="18" charset="0"/>
            </a:endParaRPr>
          </a:p>
          <a:p>
            <a:pPr marL="338138" indent="-338138" algn="just" defTabSz="449263">
              <a:spcBef>
                <a:spcPts val="800"/>
              </a:spcBef>
              <a:buClr>
                <a:srgbClr val="333399"/>
              </a:buClr>
              <a:buSzPct val="100000"/>
              <a:buFontTx/>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sz="2000">
                <a:effectLst/>
                <a:latin typeface="Book Antiqua" pitchFamily="18" charset="0"/>
              </a:rPr>
              <a:t>SPORTIVITA’</a:t>
            </a:r>
            <a:br>
              <a:rPr lang="it-IT" sz="2000">
                <a:effectLst/>
                <a:latin typeface="Book Antiqua" pitchFamily="18" charset="0"/>
              </a:rPr>
            </a:br>
            <a:r>
              <a:rPr lang="it-IT" sz="2000">
                <a:effectLst/>
                <a:latin typeface="Book Antiqua" pitchFamily="18" charset="0"/>
              </a:rPr>
              <a:t>concentrazione, precisione, prestazione psicofisica</a:t>
            </a:r>
          </a:p>
        </p:txBody>
      </p:sp>
      <p:sp>
        <p:nvSpPr>
          <p:cNvPr id="4" name="Rectangle 3"/>
          <p:cNvSpPr txBox="1">
            <a:spLocks noChangeArrowheads="1"/>
          </p:cNvSpPr>
          <p:nvPr/>
        </p:nvSpPr>
        <p:spPr bwMode="auto">
          <a:xfrm>
            <a:off x="1285900" y="377808"/>
            <a:ext cx="6858000" cy="550862"/>
          </a:xfrm>
          <a:prstGeom prst="rect">
            <a:avLst/>
          </a:prstGeom>
          <a:noFill/>
          <a:ln>
            <a:miter lim="800000"/>
            <a:headEnd/>
            <a:tailEnd/>
          </a:ln>
        </p:spPr>
        <p:txBody>
          <a:bodyPr anchor="ctr"/>
          <a:lstStyle/>
          <a:p>
            <a:pPr algn="ctr" eaLnBrk="0" hangingPunct="0">
              <a:defRPr/>
            </a:pPr>
            <a:r>
              <a:rPr lang="it-IT" sz="4000" b="1" kern="0" dirty="0">
                <a:solidFill>
                  <a:srgbClr val="002060"/>
                </a:solidFill>
                <a:latin typeface="Book Antiqua" pitchFamily="18" charset="0"/>
                <a:ea typeface="+mj-ea"/>
                <a:cs typeface="+mj-cs"/>
              </a:rPr>
              <a:t>Temi di comunicazione</a:t>
            </a:r>
          </a:p>
        </p:txBody>
      </p:sp>
      <p:sp>
        <p:nvSpPr>
          <p:cNvPr id="6" name="Segnaposto numero diapositiva 5"/>
          <p:cNvSpPr>
            <a:spLocks noGrp="1"/>
          </p:cNvSpPr>
          <p:nvPr>
            <p:ph type="sldNum" sz="quarter" idx="12"/>
          </p:nvPr>
        </p:nvSpPr>
        <p:spPr/>
        <p:txBody>
          <a:bodyPr/>
          <a:lstStyle/>
          <a:p>
            <a:pPr>
              <a:defRPr/>
            </a:pPr>
            <a:fld id="{DC8EDCD3-8437-4AB5-8119-C797EC307724}" type="slidenum">
              <a:rPr lang="it-IT" smtClean="0"/>
              <a:pPr>
                <a:defRPr/>
              </a:pPr>
              <a:t>12</a:t>
            </a:fld>
            <a:endParaRPr lang="it-IT"/>
          </a:p>
        </p:txBody>
      </p:sp>
      <p:sp>
        <p:nvSpPr>
          <p:cNvPr id="7" name="CasellaDiTesto 6"/>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1.2</a:t>
            </a:r>
            <a:endParaRPr lang="it-IT" sz="2400" b="1" dirty="0">
              <a:solidFill>
                <a:srgbClr val="002060"/>
              </a:solidFill>
            </a:endParaRPr>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501" name="Text Box 5"/>
          <p:cNvSpPr txBox="1">
            <a:spLocks noChangeArrowheads="1"/>
          </p:cNvSpPr>
          <p:nvPr/>
        </p:nvSpPr>
        <p:spPr bwMode="auto">
          <a:xfrm>
            <a:off x="250825" y="1387475"/>
            <a:ext cx="8642350" cy="1660525"/>
          </a:xfrm>
          <a:prstGeom prst="rect">
            <a:avLst/>
          </a:prstGeom>
          <a:noFill/>
          <a:ln w="9525">
            <a:noFill/>
            <a:round/>
            <a:headEnd/>
            <a:tailEnd/>
          </a:ln>
          <a:effectLst/>
        </p:spPr>
        <p:txBody>
          <a:bodyPr/>
          <a:lstStyle/>
          <a:p>
            <a:pPr algn="just" defTabSz="449263">
              <a:lnSpc>
                <a:spcPct val="150000"/>
              </a:lnSpc>
              <a:spcBef>
                <a:spcPct val="100000"/>
              </a:spcBef>
              <a:buClr>
                <a:srgbClr val="333399"/>
              </a:buClr>
              <a:buSzPct val="100000"/>
              <a:buFont typeface="Arial" charset="0"/>
              <a:buNone/>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pPr>
            <a:r>
              <a:rPr lang="it-IT" dirty="0">
                <a:effectLst/>
                <a:latin typeface="Book Antiqua" pitchFamily="18" charset="0"/>
              </a:rPr>
              <a:t>Diversi sono gli strumenti da sviluppare per garantire la comunicazione all’interno di UITS. L’obiettivo è di creare un’ “alleanza” con le sezioni e il proprio pubblico offrendo aggiornamenti e contatti costanti tra il Presidente (ed il Consiglio) e la rete UITS utilizzando in via primaria i seguenti mezzi:</a:t>
            </a:r>
          </a:p>
          <a:p>
            <a:pPr algn="just" defTabSz="449263">
              <a:lnSpc>
                <a:spcPct val="150000"/>
              </a:lnSpc>
              <a:spcBef>
                <a:spcPct val="100000"/>
              </a:spcBef>
              <a:buClr>
                <a:srgbClr val="333399"/>
              </a:buClr>
              <a:buSzPct val="100000"/>
              <a:buFont typeface="Arial" charset="0"/>
              <a:buNone/>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pPr>
            <a:r>
              <a:rPr lang="it-IT" dirty="0">
                <a:effectLst/>
                <a:latin typeface="Book Antiqua" pitchFamily="18" charset="0"/>
              </a:rPr>
              <a:t>- sito web			Si potrebbe arricchire con una sezione video o box con 					“I consigli del campione” </a:t>
            </a:r>
          </a:p>
          <a:p>
            <a:pPr algn="just" defTabSz="449263">
              <a:lnSpc>
                <a:spcPct val="150000"/>
              </a:lnSpc>
              <a:spcBef>
                <a:spcPct val="100000"/>
              </a:spcBef>
              <a:buClr>
                <a:srgbClr val="333399"/>
              </a:buClr>
              <a:buSzPct val="100000"/>
              <a:buFont typeface="Arial" charset="0"/>
              <a:buNone/>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pPr>
            <a:r>
              <a:rPr lang="it-IT" dirty="0">
                <a:effectLst/>
                <a:latin typeface="Book Antiqua" pitchFamily="18" charset="0"/>
              </a:rPr>
              <a:t>- lettere alle sezioni 	Mantenere costante l’invio delle comunicazioni del 					Presidente alle sezioni, richiedendo anche consigli e 					suggerimenti su determinati argomenti 	o problematiche che 					incorrono in particolari situazioni</a:t>
            </a:r>
          </a:p>
          <a:p>
            <a:pPr defTabSz="449263">
              <a:spcBef>
                <a:spcPts val="800"/>
              </a:spcBef>
              <a:buClr>
                <a:srgbClr val="333399"/>
              </a:buClr>
              <a:buSzPct val="100000"/>
              <a:buFont typeface="Arial" charset="0"/>
              <a:buNone/>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pPr>
            <a:r>
              <a:rPr lang="it-IT" sz="2000" dirty="0">
                <a:effectLst/>
                <a:latin typeface="Book Antiqua" pitchFamily="18" charset="0"/>
              </a:rPr>
              <a:t>	</a:t>
            </a:r>
          </a:p>
          <a:p>
            <a:pPr defTabSz="449263">
              <a:spcBef>
                <a:spcPts val="800"/>
              </a:spcBef>
              <a:buClr>
                <a:srgbClr val="333399"/>
              </a:buClr>
              <a:buSzPct val="100000"/>
              <a:buFont typeface="Arial" charset="0"/>
              <a:buNone/>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pPr>
            <a:endParaRPr lang="it-IT" dirty="0">
              <a:solidFill>
                <a:srgbClr val="333399"/>
              </a:solidFill>
              <a:effectLst>
                <a:outerShdw blurRad="38100" dist="38100" dir="2700000" algn="tl">
                  <a:srgbClr val="C0C0C0"/>
                </a:outerShdw>
              </a:effectLst>
              <a:latin typeface="Book Antiqua" pitchFamily="18" charset="0"/>
            </a:endParaRPr>
          </a:p>
          <a:p>
            <a:pPr defTabSz="449263">
              <a:spcBef>
                <a:spcPts val="800"/>
              </a:spcBef>
              <a:buClr>
                <a:srgbClr val="333399"/>
              </a:buClr>
              <a:buSzPct val="100000"/>
              <a:buFont typeface="Arial" charset="0"/>
              <a:buNone/>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a:pPr>
            <a:r>
              <a:rPr lang="it-IT" dirty="0">
                <a:solidFill>
                  <a:srgbClr val="333399"/>
                </a:solidFill>
                <a:effectLst>
                  <a:outerShdw blurRad="38100" dist="38100" dir="2700000" algn="tl">
                    <a:srgbClr val="C0C0C0"/>
                  </a:outerShdw>
                </a:effectLst>
                <a:latin typeface="Book Antiqua" pitchFamily="18" charset="0"/>
              </a:rPr>
              <a:t>	</a:t>
            </a:r>
          </a:p>
        </p:txBody>
      </p:sp>
      <p:sp>
        <p:nvSpPr>
          <p:cNvPr id="5" name="Rectangle 3"/>
          <p:cNvSpPr txBox="1">
            <a:spLocks noChangeArrowheads="1"/>
          </p:cNvSpPr>
          <p:nvPr/>
        </p:nvSpPr>
        <p:spPr bwMode="auto">
          <a:xfrm>
            <a:off x="1214462" y="377808"/>
            <a:ext cx="6858000" cy="550862"/>
          </a:xfrm>
          <a:prstGeom prst="rect">
            <a:avLst/>
          </a:prstGeom>
          <a:noFill/>
          <a:ln>
            <a:miter lim="800000"/>
            <a:headEnd/>
            <a:tailEnd/>
          </a:ln>
        </p:spPr>
        <p:txBody>
          <a:bodyPr anchor="ctr"/>
          <a:lstStyle/>
          <a:p>
            <a:pPr algn="ctr" eaLnBrk="0" hangingPunct="0">
              <a:defRPr/>
            </a:pPr>
            <a:r>
              <a:rPr lang="it-IT" sz="4000" b="1" kern="0" dirty="0">
                <a:solidFill>
                  <a:srgbClr val="002060"/>
                </a:solidFill>
                <a:latin typeface="Book Antiqua" pitchFamily="18" charset="0"/>
                <a:ea typeface="+mj-ea"/>
                <a:cs typeface="+mj-cs"/>
              </a:rPr>
              <a:t>C</a:t>
            </a:r>
            <a:r>
              <a:rPr lang="it-IT" sz="4000" b="1" kern="0" dirty="0" err="1">
                <a:solidFill>
                  <a:srgbClr val="002060"/>
                </a:solidFill>
                <a:latin typeface="Book Antiqua" pitchFamily="18" charset="0"/>
                <a:ea typeface="+mj-ea"/>
                <a:cs typeface="+mj-cs"/>
              </a:rPr>
              <a:t>omunicazione</a:t>
            </a:r>
            <a:r>
              <a:rPr lang="it-IT" sz="4000" b="1" kern="0" dirty="0">
                <a:solidFill>
                  <a:srgbClr val="002060"/>
                </a:solidFill>
                <a:latin typeface="Book Antiqua" pitchFamily="18" charset="0"/>
                <a:ea typeface="+mj-ea"/>
                <a:cs typeface="+mj-cs"/>
              </a:rPr>
              <a:t> Interna</a:t>
            </a:r>
          </a:p>
        </p:txBody>
      </p:sp>
      <p:sp>
        <p:nvSpPr>
          <p:cNvPr id="6" name="Segnaposto numero diapositiva 5"/>
          <p:cNvSpPr>
            <a:spLocks noGrp="1"/>
          </p:cNvSpPr>
          <p:nvPr>
            <p:ph type="sldNum" sz="quarter" idx="12"/>
          </p:nvPr>
        </p:nvSpPr>
        <p:spPr/>
        <p:txBody>
          <a:bodyPr/>
          <a:lstStyle/>
          <a:p>
            <a:pPr>
              <a:defRPr/>
            </a:pPr>
            <a:fld id="{DC8EDCD3-8437-4AB5-8119-C797EC307724}" type="slidenum">
              <a:rPr lang="it-IT" smtClean="0"/>
              <a:pPr>
                <a:defRPr/>
              </a:pPr>
              <a:t>13</a:t>
            </a:fld>
            <a:endParaRPr lang="it-IT"/>
          </a:p>
        </p:txBody>
      </p:sp>
      <p:sp>
        <p:nvSpPr>
          <p:cNvPr id="7" name="CasellaDiTesto 6"/>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1.2</a:t>
            </a:r>
            <a:endParaRPr lang="it-IT" sz="2400" b="1" dirty="0">
              <a:solidFill>
                <a:srgbClr val="002060"/>
              </a:solidFill>
            </a:endParaRPr>
          </a:p>
        </p:txBody>
      </p:sp>
    </p:spTree>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7"/>
          <p:cNvSpPr txBox="1">
            <a:spLocks noChangeArrowheads="1"/>
          </p:cNvSpPr>
          <p:nvPr/>
        </p:nvSpPr>
        <p:spPr bwMode="auto">
          <a:xfrm>
            <a:off x="323850" y="1295400"/>
            <a:ext cx="8496300" cy="1660525"/>
          </a:xfrm>
          <a:prstGeom prst="rect">
            <a:avLst/>
          </a:prstGeom>
          <a:noFill/>
          <a:ln w="9525">
            <a:noFill/>
            <a:round/>
            <a:headEnd/>
            <a:tailEnd/>
          </a:ln>
        </p:spPr>
        <p:txBody>
          <a:bodyPr/>
          <a:lstStyle/>
          <a:p>
            <a:pPr indent="14288" algn="just" defTabSz="449263">
              <a:lnSpc>
                <a:spcPct val="150000"/>
              </a:lnSpc>
              <a:spcBef>
                <a:spcPts val="800"/>
              </a:spcBef>
              <a:buClr>
                <a:srgbClr val="333399"/>
              </a:buClr>
              <a:buSzPct val="100000"/>
              <a:buFont typeface="Arial" charset="0"/>
              <a:buNone/>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a:effectLst/>
                <a:latin typeface="Book Antiqua" pitchFamily="18" charset="0"/>
              </a:rPr>
              <a:t>Le sezioni possono e devono diventare uno “strumento” sia per comunicare internamente con UITS, sia come veicolo di comunicazione sul territorio e come luogo principale di promozione del tiro a segno. Andranno ideati e realizzati dei progetti che possano essere messi facilmente in atto dalle sezioni, corredati delle linee guida e operative per potersi muovere agevolmente.</a:t>
            </a:r>
          </a:p>
          <a:p>
            <a:pPr indent="14288" algn="just" defTabSz="449263">
              <a:lnSpc>
                <a:spcPct val="150000"/>
              </a:lnSpc>
              <a:spcBef>
                <a:spcPts val="800"/>
              </a:spcBef>
              <a:buClr>
                <a:srgbClr val="333399"/>
              </a:buClr>
              <a:buSzPct val="100000"/>
              <a:buFont typeface="Arial" charset="0"/>
              <a:buNone/>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it-IT" sz="800">
              <a:effectLst/>
              <a:latin typeface="Book Antiqua" pitchFamily="18" charset="0"/>
            </a:endParaRPr>
          </a:p>
          <a:p>
            <a:pPr indent="14288" defTabSz="449263">
              <a:lnSpc>
                <a:spcPct val="150000"/>
              </a:lnSpc>
              <a:spcBef>
                <a:spcPts val="800"/>
              </a:spcBef>
              <a:buClr>
                <a:srgbClr val="333399"/>
              </a:buClr>
              <a:buSzPct val="100000"/>
              <a:buFont typeface="Arial" charset="0"/>
              <a:buNone/>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a:effectLst/>
                <a:latin typeface="Book Antiqua" pitchFamily="18" charset="0"/>
              </a:rPr>
              <a:t>Di seguito alcuni progetti che potrebbero essere attivati assieme alle sezioni:</a:t>
            </a:r>
          </a:p>
          <a:p>
            <a:pPr lvl="1" indent="14288" defTabSz="449263">
              <a:lnSpc>
                <a:spcPct val="150000"/>
              </a:lnSpc>
              <a:spcBef>
                <a:spcPts val="800"/>
              </a:spcBef>
              <a:buClr>
                <a:srgbClr val="333399"/>
              </a:buClr>
              <a:buSzPct val="100000"/>
              <a:buFont typeface="Arial" charset="0"/>
              <a:buChar char="•"/>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a:effectLst/>
                <a:latin typeface="Book Antiqua" pitchFamily="18" charset="0"/>
              </a:rPr>
              <a:t>Le sezioni in piazza</a:t>
            </a:r>
          </a:p>
          <a:p>
            <a:pPr lvl="1" indent="14288" defTabSz="449263">
              <a:lnSpc>
                <a:spcPct val="150000"/>
              </a:lnSpc>
              <a:spcBef>
                <a:spcPts val="800"/>
              </a:spcBef>
              <a:buClr>
                <a:srgbClr val="333399"/>
              </a:buClr>
              <a:buSzPct val="100000"/>
              <a:buFont typeface="Arial" charset="0"/>
              <a:buChar char="•"/>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a:effectLst/>
                <a:latin typeface="Book Antiqua" pitchFamily="18" charset="0"/>
              </a:rPr>
              <a:t>Sezioni aperte (open day per le scuole o per la cittadinanza)</a:t>
            </a:r>
          </a:p>
          <a:p>
            <a:pPr lvl="1" indent="14288" defTabSz="449263">
              <a:lnSpc>
                <a:spcPct val="150000"/>
              </a:lnSpc>
              <a:spcBef>
                <a:spcPts val="800"/>
              </a:spcBef>
              <a:buClr>
                <a:srgbClr val="333399"/>
              </a:buClr>
              <a:buSzPct val="100000"/>
              <a:buFont typeface="Arial" charset="0"/>
              <a:buChar char="•"/>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a:effectLst/>
                <a:latin typeface="Book Antiqua" pitchFamily="18" charset="0"/>
              </a:rPr>
              <a:t>Incontri con il campione </a:t>
            </a:r>
          </a:p>
          <a:p>
            <a:pPr lvl="1" indent="14288" defTabSz="449263">
              <a:lnSpc>
                <a:spcPct val="150000"/>
              </a:lnSpc>
              <a:spcBef>
                <a:spcPts val="800"/>
              </a:spcBef>
              <a:buClr>
                <a:srgbClr val="333399"/>
              </a:buClr>
              <a:buSzPct val="100000"/>
              <a:buFont typeface="Arial" charset="0"/>
              <a:buChar char="•"/>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a:effectLst/>
                <a:latin typeface="Book Antiqua" pitchFamily="18" charset="0"/>
              </a:rPr>
              <a:t>Collaborazione con le istituzioni locali</a:t>
            </a:r>
          </a:p>
        </p:txBody>
      </p:sp>
      <p:sp>
        <p:nvSpPr>
          <p:cNvPr id="6" name="Rectangle 3"/>
          <p:cNvSpPr txBox="1">
            <a:spLocks noChangeArrowheads="1"/>
          </p:cNvSpPr>
          <p:nvPr/>
        </p:nvSpPr>
        <p:spPr bwMode="auto">
          <a:xfrm>
            <a:off x="1357338" y="377808"/>
            <a:ext cx="6858000" cy="550862"/>
          </a:xfrm>
          <a:prstGeom prst="rect">
            <a:avLst/>
          </a:prstGeom>
          <a:noFill/>
          <a:ln>
            <a:miter lim="800000"/>
            <a:headEnd/>
            <a:tailEnd/>
          </a:ln>
        </p:spPr>
        <p:txBody>
          <a:bodyPr anchor="ctr"/>
          <a:lstStyle/>
          <a:p>
            <a:pPr algn="ctr" eaLnBrk="0" hangingPunct="0">
              <a:defRPr/>
            </a:pPr>
            <a:r>
              <a:rPr lang="it-IT" sz="4000" b="1" kern="0" dirty="0">
                <a:solidFill>
                  <a:srgbClr val="002060"/>
                </a:solidFill>
                <a:latin typeface="Book Antiqua" pitchFamily="18" charset="0"/>
                <a:ea typeface="+mj-ea"/>
                <a:cs typeface="+mj-cs"/>
              </a:rPr>
              <a:t>Comunicazione Intermedia</a:t>
            </a:r>
          </a:p>
        </p:txBody>
      </p:sp>
      <p:sp>
        <p:nvSpPr>
          <p:cNvPr id="5" name="Segnaposto numero diapositiva 4"/>
          <p:cNvSpPr>
            <a:spLocks noGrp="1"/>
          </p:cNvSpPr>
          <p:nvPr>
            <p:ph type="sldNum" sz="quarter" idx="12"/>
          </p:nvPr>
        </p:nvSpPr>
        <p:spPr/>
        <p:txBody>
          <a:bodyPr/>
          <a:lstStyle/>
          <a:p>
            <a:pPr>
              <a:defRPr/>
            </a:pPr>
            <a:fld id="{DC8EDCD3-8437-4AB5-8119-C797EC307724}" type="slidenum">
              <a:rPr lang="it-IT" smtClean="0"/>
              <a:pPr>
                <a:defRPr/>
              </a:pPr>
              <a:t>14</a:t>
            </a:fld>
            <a:endParaRPr lang="it-IT"/>
          </a:p>
        </p:txBody>
      </p:sp>
      <p:sp>
        <p:nvSpPr>
          <p:cNvPr id="7" name="CasellaDiTesto 6"/>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1.2</a:t>
            </a:r>
            <a:endParaRPr lang="it-IT" sz="2400" b="1" dirty="0">
              <a:solidFill>
                <a:srgbClr val="002060"/>
              </a:solidFill>
            </a:endParaRPr>
          </a:p>
        </p:txBody>
      </p:sp>
    </p:spTree>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4"/>
          <p:cNvSpPr txBox="1">
            <a:spLocks noChangeArrowheads="1"/>
          </p:cNvSpPr>
          <p:nvPr/>
        </p:nvSpPr>
        <p:spPr bwMode="auto">
          <a:xfrm>
            <a:off x="152400" y="1371600"/>
            <a:ext cx="8713788" cy="1660525"/>
          </a:xfrm>
          <a:prstGeom prst="rect">
            <a:avLst/>
          </a:prstGeom>
          <a:noFill/>
          <a:ln w="9525">
            <a:noFill/>
            <a:round/>
            <a:headEnd/>
            <a:tailEnd/>
          </a:ln>
        </p:spPr>
        <p:txBody>
          <a:bodyPr/>
          <a:lstStyle/>
          <a:p>
            <a:pPr defTabSz="449263">
              <a:spcAft>
                <a:spcPts val="600"/>
              </a:spcAft>
              <a:buClr>
                <a:srgbClr val="333399"/>
              </a:buClr>
              <a:buSzPct val="100000"/>
              <a:buFont typeface="Arial" charset="0"/>
              <a:buNone/>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b="1">
                <a:effectLst/>
                <a:latin typeface="Book Antiqua" pitchFamily="18" charset="0"/>
              </a:rPr>
              <a:t>RIVISTE SPECIALIZZATE</a:t>
            </a:r>
          </a:p>
          <a:p>
            <a:pPr defTabSz="449263">
              <a:buClr>
                <a:srgbClr val="333399"/>
              </a:buClr>
              <a:buSzPct val="100000"/>
              <a:buFont typeface="Arial" charset="0"/>
              <a:buNone/>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a:effectLst/>
                <a:latin typeface="Book Antiqua" pitchFamily="18" charset="0"/>
                <a:cs typeface="Arial" charset="0"/>
              </a:rPr>
              <a:t>Consolidare il rapporto con le riviste di settore creando nuove opportunità per valorizzare il ruolo di UITS e ideando nuovi progetti da sviluppare in sinergia.</a:t>
            </a:r>
          </a:p>
          <a:p>
            <a:pPr defTabSz="449263">
              <a:spcBef>
                <a:spcPts val="800"/>
              </a:spcBef>
              <a:buClr>
                <a:srgbClr val="333399"/>
              </a:buClr>
              <a:buSzPct val="100000"/>
              <a:buFont typeface="Arial" charset="0"/>
              <a:buNone/>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it-IT" b="1">
              <a:effectLst/>
              <a:latin typeface="Book Antiqua" pitchFamily="18" charset="0"/>
              <a:cs typeface="Arial" charset="0"/>
            </a:endParaRPr>
          </a:p>
          <a:p>
            <a:pPr defTabSz="449263">
              <a:spcAft>
                <a:spcPts val="600"/>
              </a:spcAft>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b="1">
                <a:effectLst/>
                <a:latin typeface="Book Antiqua" pitchFamily="18" charset="0"/>
              </a:rPr>
              <a:t>RIVISTE EXTRA-SETTORE </a:t>
            </a:r>
          </a:p>
          <a:p>
            <a:pPr algn="just" defTabSz="449263">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a:effectLst/>
                <a:latin typeface="Book Antiqua" pitchFamily="18" charset="0"/>
              </a:rPr>
              <a:t>Partendo dai temi di carattere generale considerati idonei per raggiungere l’obiettivo di dare una nuova immagine del tiro a segno, rivolgersi a media non di settore per comunicare ad un target allargato (per esempio riviste di carattere scientifico, riviste di carattere psicologico; riviste del settore salute/wellness)</a:t>
            </a:r>
          </a:p>
          <a:p>
            <a:pPr defTabSz="449263">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it-IT" b="1">
              <a:effectLst/>
              <a:latin typeface="Book Antiqua" pitchFamily="18" charset="0"/>
            </a:endParaRPr>
          </a:p>
          <a:p>
            <a:pPr defTabSz="449263">
              <a:spcAft>
                <a:spcPts val="600"/>
              </a:spcAft>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b="1">
                <a:effectLst/>
                <a:latin typeface="Book Antiqua" pitchFamily="18" charset="0"/>
              </a:rPr>
              <a:t>LE SCUOLE</a:t>
            </a:r>
          </a:p>
          <a:p>
            <a:pPr algn="just" defTabSz="449263">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a:effectLst/>
                <a:latin typeface="Book Antiqua" pitchFamily="18" charset="0"/>
              </a:rPr>
              <a:t>Il tiro a segno come sport con valenza educativa, sia a livello fisico sia a livello psicologico, può essere proposto con successo al mondo scolastico.</a:t>
            </a:r>
          </a:p>
          <a:p>
            <a:pPr algn="just" defTabSz="449263">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it-IT">
                <a:effectLst/>
                <a:latin typeface="Book Antiqua" pitchFamily="18" charset="0"/>
              </a:rPr>
              <a:t>Deve essere realizzato un progetto che permetta di far conoscere il tiro come sport che permette di far crescere nei ragazzi le capacità di concentrazione, il rispetto per le regole, la stima in se stessi, il perseguire i propri obiettivi con costanza e concentrazione.</a:t>
            </a:r>
          </a:p>
          <a:p>
            <a:pPr defTabSz="449263">
              <a:tabLst>
                <a:tab pos="0"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it-IT">
              <a:effectLst/>
              <a:latin typeface="Book Antiqua" pitchFamily="18" charset="0"/>
              <a:cs typeface="Arial" charset="0"/>
            </a:endParaRPr>
          </a:p>
        </p:txBody>
      </p:sp>
      <p:sp>
        <p:nvSpPr>
          <p:cNvPr id="5" name="Rectangle 3"/>
          <p:cNvSpPr txBox="1">
            <a:spLocks noChangeArrowheads="1"/>
          </p:cNvSpPr>
          <p:nvPr/>
        </p:nvSpPr>
        <p:spPr bwMode="auto">
          <a:xfrm>
            <a:off x="1428776" y="377808"/>
            <a:ext cx="6858000" cy="550862"/>
          </a:xfrm>
          <a:prstGeom prst="rect">
            <a:avLst/>
          </a:prstGeom>
          <a:noFill/>
          <a:ln>
            <a:miter lim="800000"/>
            <a:headEnd/>
            <a:tailEnd/>
          </a:ln>
        </p:spPr>
        <p:txBody>
          <a:bodyPr anchor="ctr"/>
          <a:lstStyle/>
          <a:p>
            <a:pPr algn="ctr" eaLnBrk="0" hangingPunct="0">
              <a:defRPr/>
            </a:pPr>
            <a:r>
              <a:rPr lang="it-IT" sz="4000" b="1" kern="0" dirty="0">
                <a:solidFill>
                  <a:srgbClr val="002060"/>
                </a:solidFill>
                <a:latin typeface="Book Antiqua" pitchFamily="18" charset="0"/>
                <a:ea typeface="+mj-ea"/>
                <a:cs typeface="+mj-cs"/>
              </a:rPr>
              <a:t>Comunicazione Esterna</a:t>
            </a:r>
          </a:p>
        </p:txBody>
      </p:sp>
      <p:sp>
        <p:nvSpPr>
          <p:cNvPr id="6" name="Segnaposto numero diapositiva 5"/>
          <p:cNvSpPr>
            <a:spLocks noGrp="1"/>
          </p:cNvSpPr>
          <p:nvPr>
            <p:ph type="sldNum" sz="quarter" idx="12"/>
          </p:nvPr>
        </p:nvSpPr>
        <p:spPr/>
        <p:txBody>
          <a:bodyPr/>
          <a:lstStyle/>
          <a:p>
            <a:pPr>
              <a:defRPr/>
            </a:pPr>
            <a:fld id="{DC8EDCD3-8437-4AB5-8119-C797EC307724}" type="slidenum">
              <a:rPr lang="it-IT" smtClean="0"/>
              <a:pPr>
                <a:defRPr/>
              </a:pPr>
              <a:t>15</a:t>
            </a:fld>
            <a:endParaRPr lang="it-IT"/>
          </a:p>
        </p:txBody>
      </p:sp>
      <p:sp>
        <p:nvSpPr>
          <p:cNvPr id="7" name="CasellaDiTesto 6"/>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1.2</a:t>
            </a:r>
            <a:endParaRPr lang="it-IT" sz="2400" b="1" dirty="0">
              <a:solidFill>
                <a:srgbClr val="002060"/>
              </a:solidFill>
            </a:endParaRPr>
          </a:p>
        </p:txBody>
      </p:sp>
    </p:spTree>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1"/>
          <p:cNvSpPr txBox="1">
            <a:spLocks noGrp="1"/>
          </p:cNvSpPr>
          <p:nvPr/>
        </p:nvSpPr>
        <p:spPr bwMode="auto">
          <a:xfrm>
            <a:off x="7019925" y="6597650"/>
            <a:ext cx="2133600" cy="476250"/>
          </a:xfrm>
          <a:prstGeom prst="rect">
            <a:avLst/>
          </a:prstGeom>
          <a:noFill/>
          <a:ln w="9525">
            <a:noFill/>
            <a:miter lim="800000"/>
            <a:headEnd/>
            <a:tailEnd/>
          </a:ln>
        </p:spPr>
        <p:txBody>
          <a:bodyPr/>
          <a:lstStyle/>
          <a:p>
            <a:pPr algn="r"/>
            <a:fld id="{BC219629-6CF6-49C6-99F4-210B65AF7415}" type="slidenum">
              <a:rPr lang="it-IT" sz="1000" i="1">
                <a:solidFill>
                  <a:schemeClr val="bg1"/>
                </a:solidFill>
                <a:effectLst/>
                <a:latin typeface="Book Antiqua" pitchFamily="18" charset="0"/>
              </a:rPr>
              <a:pPr algn="r"/>
              <a:t>16</a:t>
            </a:fld>
            <a:endParaRPr lang="it-IT" sz="1000" i="1">
              <a:solidFill>
                <a:schemeClr val="bg1"/>
              </a:solidFill>
              <a:effectLst/>
              <a:latin typeface="Book Antiqua" pitchFamily="18" charset="0"/>
            </a:endParaRPr>
          </a:p>
        </p:txBody>
      </p:sp>
      <p:sp>
        <p:nvSpPr>
          <p:cNvPr id="14339" name="WordArt 3"/>
          <p:cNvSpPr>
            <a:spLocks noChangeArrowheads="1" noChangeShapeType="1" noTextEdit="1"/>
          </p:cNvSpPr>
          <p:nvPr/>
        </p:nvSpPr>
        <p:spPr bwMode="auto">
          <a:xfrm>
            <a:off x="685800" y="2819400"/>
            <a:ext cx="7775575" cy="1066800"/>
          </a:xfrm>
          <a:prstGeom prst="rect">
            <a:avLst/>
          </a:prstGeom>
        </p:spPr>
        <p:txBody>
          <a:bodyPr wrap="none" fromWordArt="1">
            <a:prstTxWarp prst="textPlain">
              <a:avLst>
                <a:gd name="adj" fmla="val 50000"/>
              </a:avLst>
            </a:prstTxWarp>
          </a:bodyPr>
          <a:lstStyle/>
          <a:p>
            <a:pPr algn="ctr"/>
            <a:r>
              <a:rPr lang="it-IT" sz="2800" b="1" i="1" kern="10" dirty="0">
                <a:ln w="12700">
                  <a:solidFill>
                    <a:srgbClr val="EAEAEA"/>
                  </a:solidFill>
                  <a:round/>
                  <a:headEnd/>
                  <a:tailEnd/>
                </a:ln>
                <a:solidFill>
                  <a:srgbClr val="000080"/>
                </a:solidFill>
                <a:effectLst>
                  <a:outerShdw dist="107763" dir="18900000" algn="ctr" rotWithShape="0">
                    <a:srgbClr val="C0C0C0">
                      <a:alpha val="50000"/>
                    </a:srgbClr>
                  </a:outerShdw>
                </a:effectLst>
                <a:latin typeface="Book Antiqua"/>
              </a:rPr>
              <a:t>Comunicare sul territorio</a:t>
            </a:r>
          </a:p>
        </p:txBody>
      </p:sp>
      <p:sp>
        <p:nvSpPr>
          <p:cNvPr id="4" name="CasellaDiTesto 3"/>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1.3</a:t>
            </a:r>
            <a:endParaRPr lang="it-IT" sz="2400" b="1" dirty="0">
              <a:solidFill>
                <a:srgbClr val="002060"/>
              </a:solidFill>
            </a:endParaRPr>
          </a:p>
        </p:txBody>
      </p:sp>
      <p:sp>
        <p:nvSpPr>
          <p:cNvPr id="5" name="Segnaposto numero diapositiva 4"/>
          <p:cNvSpPr>
            <a:spLocks noGrp="1"/>
          </p:cNvSpPr>
          <p:nvPr>
            <p:ph type="sldNum" sz="quarter" idx="12"/>
          </p:nvPr>
        </p:nvSpPr>
        <p:spPr/>
        <p:txBody>
          <a:bodyPr/>
          <a:lstStyle/>
          <a:p>
            <a:pPr>
              <a:defRPr/>
            </a:pPr>
            <a:fld id="{DC8EDCD3-8437-4AB5-8119-C797EC307724}" type="slidenum">
              <a:rPr lang="it-IT" smtClean="0"/>
              <a:pPr>
                <a:defRPr/>
              </a:pPr>
              <a:t>16</a:t>
            </a:fld>
            <a:endParaRPr lang="it-IT"/>
          </a:p>
        </p:txBody>
      </p:sp>
    </p:spTree>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egnaposto numero diapositiva 1"/>
          <p:cNvSpPr>
            <a:spLocks noGrp="1"/>
          </p:cNvSpPr>
          <p:nvPr>
            <p:ph type="sldNum" sz="quarter" idx="12"/>
          </p:nvPr>
        </p:nvSpPr>
        <p:spPr>
          <a:noFill/>
        </p:spPr>
        <p:txBody>
          <a:bodyPr/>
          <a:lstStyle/>
          <a:p>
            <a:fld id="{DC56B017-9811-4E74-B0FD-5D3E9AA85B89}" type="slidenum">
              <a:rPr lang="it-IT" smtClean="0"/>
              <a:pPr/>
              <a:t>17</a:t>
            </a:fld>
            <a:endParaRPr lang="it-IT" smtClean="0"/>
          </a:p>
        </p:txBody>
      </p:sp>
      <p:sp>
        <p:nvSpPr>
          <p:cNvPr id="6148" name="AutoShape 3"/>
          <p:cNvSpPr>
            <a:spLocks noChangeArrowheads="1"/>
          </p:cNvSpPr>
          <p:nvPr/>
        </p:nvSpPr>
        <p:spPr bwMode="auto">
          <a:xfrm rot="5400000">
            <a:off x="2447131" y="2169319"/>
            <a:ext cx="3889375" cy="3671888"/>
          </a:xfrm>
          <a:custGeom>
            <a:avLst/>
            <a:gdLst>
              <a:gd name="T0" fmla="*/ 324974900 w 21600"/>
              <a:gd name="T1" fmla="*/ 0 h 21600"/>
              <a:gd name="T2" fmla="*/ 0 w 21600"/>
              <a:gd name="T3" fmla="*/ 312100932 h 21600"/>
              <a:gd name="T4" fmla="*/ 324974900 w 21600"/>
              <a:gd name="T5" fmla="*/ 624201865 h 21600"/>
              <a:gd name="T6" fmla="*/ 700334834 w 21600"/>
              <a:gd name="T7" fmla="*/ 312100932 h 21600"/>
              <a:gd name="T8" fmla="*/ 17694720 60000 65536"/>
              <a:gd name="T9" fmla="*/ 11796480 60000 65536"/>
              <a:gd name="T10" fmla="*/ 5898240 60000 65536"/>
              <a:gd name="T11" fmla="*/ 0 60000 65536"/>
              <a:gd name="T12" fmla="*/ 3375 w 21600"/>
              <a:gd name="T13" fmla="*/ 6208 h 21600"/>
              <a:gd name="T14" fmla="*/ 16678 w 21600"/>
              <a:gd name="T15" fmla="*/ 15392 h 21600"/>
            </a:gdLst>
            <a:ahLst/>
            <a:cxnLst>
              <a:cxn ang="T8">
                <a:pos x="T0" y="T1"/>
              </a:cxn>
              <a:cxn ang="T9">
                <a:pos x="T2" y="T3"/>
              </a:cxn>
              <a:cxn ang="T10">
                <a:pos x="T4" y="T5"/>
              </a:cxn>
              <a:cxn ang="T11">
                <a:pos x="T6" y="T7"/>
              </a:cxn>
            </a:cxnLst>
            <a:rect l="T12" t="T13" r="T14" b="T15"/>
            <a:pathLst>
              <a:path w="21600" h="21600">
                <a:moveTo>
                  <a:pt x="10023" y="0"/>
                </a:moveTo>
                <a:lnTo>
                  <a:pt x="10023" y="6208"/>
                </a:lnTo>
                <a:lnTo>
                  <a:pt x="3375" y="6208"/>
                </a:lnTo>
                <a:lnTo>
                  <a:pt x="3375" y="15392"/>
                </a:lnTo>
                <a:lnTo>
                  <a:pt x="10023" y="15392"/>
                </a:lnTo>
                <a:lnTo>
                  <a:pt x="10023" y="21600"/>
                </a:lnTo>
                <a:lnTo>
                  <a:pt x="21600" y="10800"/>
                </a:lnTo>
                <a:close/>
              </a:path>
              <a:path w="21600" h="21600">
                <a:moveTo>
                  <a:pt x="1350" y="6208"/>
                </a:moveTo>
                <a:lnTo>
                  <a:pt x="1350" y="15392"/>
                </a:lnTo>
                <a:lnTo>
                  <a:pt x="2700" y="15392"/>
                </a:lnTo>
                <a:lnTo>
                  <a:pt x="2700" y="6208"/>
                </a:lnTo>
                <a:close/>
              </a:path>
              <a:path w="21600" h="21600">
                <a:moveTo>
                  <a:pt x="0" y="6208"/>
                </a:moveTo>
                <a:lnTo>
                  <a:pt x="0" y="15392"/>
                </a:lnTo>
                <a:lnTo>
                  <a:pt x="675" y="15392"/>
                </a:lnTo>
                <a:lnTo>
                  <a:pt x="675" y="6208"/>
                </a:lnTo>
                <a:close/>
              </a:path>
            </a:pathLst>
          </a:custGeom>
          <a:solidFill>
            <a:srgbClr val="6699FF">
              <a:alpha val="30196"/>
            </a:srgbClr>
          </a:solidFill>
          <a:ln w="9525">
            <a:noFill/>
            <a:miter lim="800000"/>
            <a:headEnd/>
            <a:tailEnd/>
          </a:ln>
        </p:spPr>
        <p:txBody>
          <a:bodyPr wrap="none" anchor="ctr"/>
          <a:lstStyle/>
          <a:p>
            <a:pPr>
              <a:defRPr/>
            </a:pPr>
            <a:endParaRPr lang="it-IT"/>
          </a:p>
        </p:txBody>
      </p:sp>
      <p:sp>
        <p:nvSpPr>
          <p:cNvPr id="50180" name="Text Box 4"/>
          <p:cNvSpPr txBox="1">
            <a:spLocks noChangeArrowheads="1"/>
          </p:cNvSpPr>
          <p:nvPr/>
        </p:nvSpPr>
        <p:spPr bwMode="auto">
          <a:xfrm>
            <a:off x="323850" y="1573213"/>
            <a:ext cx="8496300" cy="4592637"/>
          </a:xfrm>
          <a:prstGeom prst="rect">
            <a:avLst/>
          </a:prstGeom>
          <a:noFill/>
          <a:ln w="9525">
            <a:noFill/>
            <a:miter lim="800000"/>
            <a:headEnd/>
            <a:tailEnd/>
          </a:ln>
          <a:effectLst/>
        </p:spPr>
        <p:txBody>
          <a:bodyPr>
            <a:spAutoFit/>
          </a:bodyPr>
          <a:lstStyle/>
          <a:p>
            <a:pPr algn="ctr">
              <a:lnSpc>
                <a:spcPct val="110000"/>
              </a:lnSpc>
              <a:spcBef>
                <a:spcPct val="80000"/>
              </a:spcBef>
              <a:buFontTx/>
              <a:buBlip>
                <a:blip r:embed="rId3"/>
              </a:buBlip>
              <a:defRPr/>
            </a:pPr>
            <a:r>
              <a:rPr lang="it-IT" sz="1900" dirty="0">
                <a:solidFill>
                  <a:srgbClr val="000066"/>
                </a:solidFill>
                <a:effectLst/>
                <a:latin typeface="Book Antiqua" pitchFamily="18" charset="0"/>
              </a:rPr>
              <a:t> </a:t>
            </a:r>
            <a:r>
              <a:rPr lang="it-IT" sz="1900" dirty="0">
                <a:effectLst/>
                <a:latin typeface="Book Antiqua" pitchFamily="18" charset="0"/>
              </a:rPr>
              <a:t>la Sezione deve porsi in maniera “nuova” capace di:</a:t>
            </a:r>
          </a:p>
          <a:p>
            <a:pPr algn="ctr">
              <a:lnSpc>
                <a:spcPct val="170000"/>
              </a:lnSpc>
              <a:spcBef>
                <a:spcPct val="120000"/>
              </a:spcBef>
              <a:defRPr/>
            </a:pPr>
            <a:r>
              <a:rPr lang="it-IT" sz="1900" dirty="0">
                <a:effectLst/>
                <a:latin typeface="Book Antiqua" pitchFamily="18" charset="0"/>
              </a:rPr>
              <a:t>trasmettere </a:t>
            </a:r>
            <a:r>
              <a:rPr lang="it-IT" sz="1900" b="1" dirty="0">
                <a:effectLst>
                  <a:outerShdw blurRad="38100" dist="38100" dir="2700000" algn="tl">
                    <a:srgbClr val="C0C0C0"/>
                  </a:outerShdw>
                </a:effectLst>
                <a:latin typeface="Book Antiqua" pitchFamily="18" charset="0"/>
              </a:rPr>
              <a:t>senso di appartenenza</a:t>
            </a:r>
          </a:p>
          <a:p>
            <a:pPr algn="ctr">
              <a:lnSpc>
                <a:spcPct val="170000"/>
              </a:lnSpc>
              <a:spcBef>
                <a:spcPct val="120000"/>
              </a:spcBef>
              <a:defRPr/>
            </a:pPr>
            <a:r>
              <a:rPr lang="it-IT" sz="1900" dirty="0">
                <a:effectLst/>
                <a:latin typeface="Book Antiqua" pitchFamily="18" charset="0"/>
              </a:rPr>
              <a:t>generare </a:t>
            </a:r>
            <a:r>
              <a:rPr lang="it-IT" sz="1900" b="1" dirty="0">
                <a:effectLst>
                  <a:outerShdw blurRad="38100" dist="38100" dir="2700000" algn="tl">
                    <a:srgbClr val="C0C0C0"/>
                  </a:outerShdw>
                </a:effectLst>
                <a:latin typeface="Book Antiqua" pitchFamily="18" charset="0"/>
              </a:rPr>
              <a:t>“fede sportiva”</a:t>
            </a:r>
            <a:r>
              <a:rPr lang="it-IT" sz="1900" dirty="0">
                <a:effectLst/>
                <a:latin typeface="Book Antiqua" pitchFamily="18" charset="0"/>
              </a:rPr>
              <a:t>, “cuore”</a:t>
            </a:r>
          </a:p>
          <a:p>
            <a:pPr algn="ctr">
              <a:lnSpc>
                <a:spcPct val="170000"/>
              </a:lnSpc>
              <a:spcBef>
                <a:spcPct val="120000"/>
              </a:spcBef>
              <a:defRPr/>
            </a:pPr>
            <a:r>
              <a:rPr lang="it-IT" sz="1900" dirty="0">
                <a:effectLst/>
                <a:latin typeface="Book Antiqua" pitchFamily="18" charset="0"/>
              </a:rPr>
              <a:t>reclutare e formare </a:t>
            </a:r>
            <a:r>
              <a:rPr lang="it-IT" sz="1900" b="1" dirty="0">
                <a:effectLst>
                  <a:outerShdw blurRad="38100" dist="38100" dir="2700000" algn="tl">
                    <a:srgbClr val="C0C0C0"/>
                  </a:outerShdw>
                </a:effectLst>
                <a:latin typeface="Book Antiqua" pitchFamily="18" charset="0"/>
              </a:rPr>
              <a:t>dirigenti competenti</a:t>
            </a:r>
            <a:r>
              <a:rPr lang="it-IT" sz="1900" dirty="0">
                <a:effectLst/>
                <a:latin typeface="Book Antiqua" pitchFamily="18" charset="0"/>
              </a:rPr>
              <a:t> e validi </a:t>
            </a:r>
            <a:r>
              <a:rPr lang="it-IT" sz="1700" i="1" dirty="0">
                <a:effectLst/>
                <a:latin typeface="Book Antiqua" pitchFamily="18" charset="0"/>
              </a:rPr>
              <a:t>[oltre agli atleti]</a:t>
            </a:r>
          </a:p>
          <a:p>
            <a:pPr algn="ctr">
              <a:lnSpc>
                <a:spcPct val="170000"/>
              </a:lnSpc>
              <a:spcBef>
                <a:spcPct val="120000"/>
              </a:spcBef>
              <a:defRPr/>
            </a:pPr>
            <a:r>
              <a:rPr lang="it-IT" sz="1900" dirty="0">
                <a:effectLst/>
                <a:latin typeface="Book Antiqua" pitchFamily="18" charset="0"/>
              </a:rPr>
              <a:t>diventare </a:t>
            </a:r>
            <a:r>
              <a:rPr lang="it-IT" sz="1900" b="1" dirty="0">
                <a:effectLst>
                  <a:outerShdw blurRad="38100" dist="38100" dir="2700000" algn="tl">
                    <a:srgbClr val="C0C0C0"/>
                  </a:outerShdw>
                </a:effectLst>
                <a:latin typeface="Book Antiqua" pitchFamily="18" charset="0"/>
              </a:rPr>
              <a:t>protagonista del territorio </a:t>
            </a:r>
            <a:r>
              <a:rPr lang="it-IT" sz="1900" dirty="0">
                <a:effectLst/>
                <a:latin typeface="Book Antiqua" pitchFamily="18" charset="0"/>
              </a:rPr>
              <a:t>e dello sport</a:t>
            </a:r>
          </a:p>
          <a:p>
            <a:pPr algn="ctr">
              <a:lnSpc>
                <a:spcPct val="170000"/>
              </a:lnSpc>
              <a:spcBef>
                <a:spcPct val="120000"/>
              </a:spcBef>
              <a:defRPr/>
            </a:pPr>
            <a:r>
              <a:rPr lang="it-IT" sz="1900" dirty="0">
                <a:effectLst/>
                <a:latin typeface="Book Antiqua" pitchFamily="18" charset="0"/>
              </a:rPr>
              <a:t>strutturarsi come </a:t>
            </a:r>
            <a:r>
              <a:rPr lang="it-IT" sz="1900" b="1" dirty="0">
                <a:effectLst>
                  <a:outerShdw blurRad="38100" dist="38100" dir="2700000" algn="tl">
                    <a:srgbClr val="C0C0C0"/>
                  </a:outerShdw>
                </a:effectLst>
                <a:latin typeface="Book Antiqua" pitchFamily="18" charset="0"/>
              </a:rPr>
              <a:t>fulcro del “circolo virtuoso”</a:t>
            </a:r>
          </a:p>
        </p:txBody>
      </p:sp>
      <p:sp>
        <p:nvSpPr>
          <p:cNvPr id="6" name="Rectangle 3"/>
          <p:cNvSpPr txBox="1">
            <a:spLocks noChangeArrowheads="1"/>
          </p:cNvSpPr>
          <p:nvPr/>
        </p:nvSpPr>
        <p:spPr bwMode="auto">
          <a:xfrm>
            <a:off x="1214414" y="377808"/>
            <a:ext cx="6858000" cy="550862"/>
          </a:xfrm>
          <a:prstGeom prst="rect">
            <a:avLst/>
          </a:prstGeom>
          <a:noFill/>
          <a:ln>
            <a:miter lim="800000"/>
            <a:headEnd/>
            <a:tailEnd/>
          </a:ln>
        </p:spPr>
        <p:txBody>
          <a:bodyPr/>
          <a:lstStyle/>
          <a:p>
            <a:pPr algn="ctr" eaLnBrk="0" hangingPunct="0">
              <a:defRPr/>
            </a:pPr>
            <a:r>
              <a:rPr lang="it-IT" sz="4000" b="1" kern="0" dirty="0">
                <a:solidFill>
                  <a:srgbClr val="002060"/>
                </a:solidFill>
                <a:latin typeface="Book Antiqua" pitchFamily="18" charset="0"/>
                <a:ea typeface="+mj-ea"/>
                <a:cs typeface="+mj-cs"/>
              </a:rPr>
              <a:t>Come strutturarsi</a:t>
            </a:r>
          </a:p>
        </p:txBody>
      </p:sp>
      <p:sp>
        <p:nvSpPr>
          <p:cNvPr id="8" name="CasellaDiTesto 7"/>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1.3</a:t>
            </a:r>
            <a:endParaRPr lang="it-IT" sz="2400" b="1" dirty="0">
              <a:solidFill>
                <a:srgbClr val="002060"/>
              </a:solidFill>
            </a:endParaRPr>
          </a:p>
        </p:txBody>
      </p:sp>
    </p:spTree>
  </p:cSld>
  <p:clrMapOvr>
    <a:masterClrMapping/>
  </p:clrMapOvr>
  <p:transition spd="med">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egnaposto numero diapositiva 3"/>
          <p:cNvSpPr txBox="1">
            <a:spLocks noGrp="1"/>
          </p:cNvSpPr>
          <p:nvPr/>
        </p:nvSpPr>
        <p:spPr bwMode="auto">
          <a:xfrm>
            <a:off x="7019925" y="6597650"/>
            <a:ext cx="2133600" cy="476250"/>
          </a:xfrm>
          <a:prstGeom prst="rect">
            <a:avLst/>
          </a:prstGeom>
          <a:noFill/>
          <a:ln w="9525">
            <a:noFill/>
            <a:miter lim="800000"/>
            <a:headEnd/>
            <a:tailEnd/>
          </a:ln>
        </p:spPr>
        <p:txBody>
          <a:bodyPr/>
          <a:lstStyle/>
          <a:p>
            <a:pPr algn="r"/>
            <a:fld id="{2FB8A6E6-BA23-4EA8-9794-9642F424B2A3}" type="slidenum">
              <a:rPr lang="it-IT" sz="1000" i="1">
                <a:solidFill>
                  <a:schemeClr val="bg1"/>
                </a:solidFill>
                <a:effectLst/>
                <a:latin typeface="Book Antiqua" pitchFamily="18" charset="0"/>
              </a:rPr>
              <a:pPr algn="r"/>
              <a:t>18</a:t>
            </a:fld>
            <a:endParaRPr lang="it-IT" sz="1000" i="1">
              <a:solidFill>
                <a:schemeClr val="bg1"/>
              </a:solidFill>
              <a:effectLst/>
              <a:latin typeface="Book Antiqua" pitchFamily="18" charset="0"/>
            </a:endParaRPr>
          </a:p>
        </p:txBody>
      </p:sp>
      <p:sp>
        <p:nvSpPr>
          <p:cNvPr id="167940" name="Rectangle 4"/>
          <p:cNvSpPr>
            <a:spLocks noChangeArrowheads="1"/>
          </p:cNvSpPr>
          <p:nvPr/>
        </p:nvSpPr>
        <p:spPr bwMode="auto">
          <a:xfrm>
            <a:off x="250825" y="3263900"/>
            <a:ext cx="1944688" cy="1296988"/>
          </a:xfrm>
          <a:prstGeom prst="rect">
            <a:avLst/>
          </a:prstGeom>
          <a:solidFill>
            <a:srgbClr val="000066"/>
          </a:solidFill>
          <a:ln w="9525">
            <a:solidFill>
              <a:srgbClr val="000066"/>
            </a:solidFill>
            <a:miter lim="800000"/>
            <a:headEnd/>
            <a:tailEnd/>
          </a:ln>
          <a:effectLst>
            <a:outerShdw dist="107763" dir="2700000" algn="ctr" rotWithShape="0">
              <a:schemeClr val="bg2">
                <a:alpha val="50000"/>
              </a:schemeClr>
            </a:outerShdw>
          </a:effectLst>
        </p:spPr>
        <p:txBody>
          <a:bodyPr/>
          <a:lstStyle/>
          <a:p>
            <a:pPr marL="342900" indent="-342900" algn="ctr">
              <a:spcBef>
                <a:spcPct val="20000"/>
              </a:spcBef>
              <a:defRPr/>
            </a:pPr>
            <a:endParaRPr lang="en-GB" sz="2400" b="1">
              <a:solidFill>
                <a:schemeClr val="bg1"/>
              </a:solidFill>
              <a:effectLst>
                <a:outerShdw blurRad="38100" dist="38100" dir="2700000" algn="tl">
                  <a:srgbClr val="000000"/>
                </a:outerShdw>
              </a:effectLst>
              <a:latin typeface="Times New Roman" pitchFamily="18" charset="0"/>
            </a:endParaRPr>
          </a:p>
        </p:txBody>
      </p:sp>
      <p:sp>
        <p:nvSpPr>
          <p:cNvPr id="167941" name="Rectangle 5"/>
          <p:cNvSpPr>
            <a:spLocks noChangeArrowheads="1"/>
          </p:cNvSpPr>
          <p:nvPr/>
        </p:nvSpPr>
        <p:spPr bwMode="auto">
          <a:xfrm>
            <a:off x="3168650" y="4913313"/>
            <a:ext cx="1692275" cy="911225"/>
          </a:xfrm>
          <a:prstGeom prst="rect">
            <a:avLst/>
          </a:prstGeom>
          <a:gradFill rotWithShape="0">
            <a:gsLst>
              <a:gs pos="0">
                <a:schemeClr val="tx1"/>
              </a:gs>
              <a:gs pos="50000">
                <a:srgbClr val="6699FF"/>
              </a:gs>
              <a:gs pos="100000">
                <a:schemeClr val="tx1"/>
              </a:gs>
            </a:gsLst>
            <a:lin ang="5400000" scaled="1"/>
          </a:gradFill>
          <a:ln w="9525">
            <a:solidFill>
              <a:srgbClr val="000066"/>
            </a:solidFill>
            <a:miter lim="800000"/>
            <a:headEnd/>
            <a:tailEnd/>
          </a:ln>
          <a:effectLst>
            <a:outerShdw dist="107763" dir="2700000" algn="ctr" rotWithShape="0">
              <a:schemeClr val="bg2">
                <a:alpha val="50000"/>
              </a:schemeClr>
            </a:outerShdw>
          </a:effectLst>
        </p:spPr>
        <p:txBody>
          <a:bodyPr/>
          <a:lstStyle/>
          <a:p>
            <a:pPr marL="342900" indent="-342900" algn="ctr">
              <a:spcBef>
                <a:spcPct val="20000"/>
              </a:spcBef>
              <a:defRPr/>
            </a:pPr>
            <a:endParaRPr lang="en-GB" sz="2400" b="1">
              <a:solidFill>
                <a:schemeClr val="bg1"/>
              </a:solidFill>
              <a:effectLst>
                <a:outerShdw blurRad="38100" dist="38100" dir="2700000" algn="tl">
                  <a:srgbClr val="808080"/>
                </a:outerShdw>
              </a:effectLst>
              <a:latin typeface="Times New Roman" pitchFamily="18" charset="0"/>
            </a:endParaRPr>
          </a:p>
        </p:txBody>
      </p:sp>
      <p:sp>
        <p:nvSpPr>
          <p:cNvPr id="167942" name="Rectangle 6"/>
          <p:cNvSpPr>
            <a:spLocks noChangeArrowheads="1"/>
          </p:cNvSpPr>
          <p:nvPr/>
        </p:nvSpPr>
        <p:spPr bwMode="auto">
          <a:xfrm>
            <a:off x="3121025" y="4945063"/>
            <a:ext cx="1654175" cy="831850"/>
          </a:xfrm>
          <a:prstGeom prst="rect">
            <a:avLst/>
          </a:prstGeom>
          <a:noFill/>
          <a:ln w="9525">
            <a:noFill/>
            <a:miter lim="800000"/>
            <a:headEnd/>
            <a:tailEnd/>
          </a:ln>
          <a:effectLst>
            <a:outerShdw dist="107763" dir="2700000" algn="ctr" rotWithShape="0">
              <a:schemeClr val="bg2">
                <a:alpha val="50000"/>
              </a:schemeClr>
            </a:outerShdw>
          </a:effectLst>
        </p:spPr>
        <p:txBody>
          <a:bodyPr>
            <a:spAutoFit/>
          </a:bodyPr>
          <a:lstStyle/>
          <a:p>
            <a:pPr algn="ctr">
              <a:lnSpc>
                <a:spcPct val="90000"/>
              </a:lnSpc>
              <a:defRPr/>
            </a:pPr>
            <a:r>
              <a:rPr lang="en-GB" sz="2400" b="1">
                <a:solidFill>
                  <a:schemeClr val="bg1"/>
                </a:solidFill>
                <a:effectLst>
                  <a:outerShdw blurRad="38100" dist="38100" dir="2700000" algn="tl">
                    <a:srgbClr val="C0C0C0"/>
                  </a:outerShdw>
                </a:effectLst>
              </a:rPr>
              <a:t>Aziende </a:t>
            </a:r>
          </a:p>
          <a:p>
            <a:pPr algn="ctr">
              <a:lnSpc>
                <a:spcPct val="90000"/>
              </a:lnSpc>
              <a:defRPr/>
            </a:pPr>
            <a:endParaRPr lang="en-GB" sz="600" b="1">
              <a:solidFill>
                <a:schemeClr val="bg1"/>
              </a:solidFill>
              <a:effectLst>
                <a:outerShdw blurRad="38100" dist="38100" dir="2700000" algn="tl">
                  <a:srgbClr val="C0C0C0"/>
                </a:outerShdw>
              </a:effectLst>
            </a:endParaRPr>
          </a:p>
          <a:p>
            <a:pPr algn="ctr">
              <a:lnSpc>
                <a:spcPct val="90000"/>
              </a:lnSpc>
              <a:defRPr/>
            </a:pPr>
            <a:r>
              <a:rPr lang="en-GB" sz="2400" b="1">
                <a:solidFill>
                  <a:schemeClr val="bg1"/>
                </a:solidFill>
                <a:effectLst>
                  <a:outerShdw blurRad="38100" dist="38100" dir="2700000" algn="tl">
                    <a:srgbClr val="C0C0C0"/>
                  </a:outerShdw>
                </a:effectLst>
              </a:rPr>
              <a:t>Enti</a:t>
            </a:r>
            <a:endParaRPr lang="it-IT" sz="2400" b="1">
              <a:solidFill>
                <a:schemeClr val="bg1"/>
              </a:solidFill>
              <a:effectLst>
                <a:outerShdw blurRad="38100" dist="38100" dir="2700000" algn="tl">
                  <a:srgbClr val="C0C0C0"/>
                </a:outerShdw>
              </a:effectLst>
            </a:endParaRPr>
          </a:p>
        </p:txBody>
      </p:sp>
      <p:sp>
        <p:nvSpPr>
          <p:cNvPr id="167943" name="Rectangle 7"/>
          <p:cNvSpPr>
            <a:spLocks noChangeArrowheads="1"/>
          </p:cNvSpPr>
          <p:nvPr/>
        </p:nvSpPr>
        <p:spPr bwMode="auto">
          <a:xfrm>
            <a:off x="3168650" y="1881188"/>
            <a:ext cx="1692275" cy="911225"/>
          </a:xfrm>
          <a:prstGeom prst="rect">
            <a:avLst/>
          </a:prstGeom>
          <a:gradFill rotWithShape="0">
            <a:gsLst>
              <a:gs pos="0">
                <a:schemeClr val="tx1"/>
              </a:gs>
              <a:gs pos="50000">
                <a:srgbClr val="FF0000"/>
              </a:gs>
              <a:gs pos="100000">
                <a:schemeClr val="tx1"/>
              </a:gs>
            </a:gsLst>
            <a:lin ang="5400000" scaled="1"/>
          </a:gradFill>
          <a:ln w="9525">
            <a:solidFill>
              <a:srgbClr val="000066"/>
            </a:solidFill>
            <a:miter lim="800000"/>
            <a:headEnd/>
            <a:tailEnd/>
          </a:ln>
          <a:effectLst>
            <a:outerShdw dist="107763" dir="2700000" algn="ctr" rotWithShape="0">
              <a:schemeClr val="bg2">
                <a:alpha val="50000"/>
              </a:schemeClr>
            </a:outerShdw>
          </a:effectLst>
        </p:spPr>
        <p:txBody>
          <a:bodyPr/>
          <a:lstStyle/>
          <a:p>
            <a:pPr marL="342900" indent="-342900" algn="ctr">
              <a:spcBef>
                <a:spcPct val="20000"/>
              </a:spcBef>
              <a:defRPr/>
            </a:pPr>
            <a:endParaRPr lang="en-GB" sz="2400" b="1">
              <a:solidFill>
                <a:schemeClr val="bg1"/>
              </a:solidFill>
              <a:effectLst>
                <a:outerShdw blurRad="38100" dist="38100" dir="2700000" algn="tl">
                  <a:srgbClr val="808080"/>
                </a:outerShdw>
              </a:effectLst>
              <a:latin typeface="Times New Roman" pitchFamily="18" charset="0"/>
            </a:endParaRPr>
          </a:p>
        </p:txBody>
      </p:sp>
      <p:sp>
        <p:nvSpPr>
          <p:cNvPr id="167944" name="Rectangle 8"/>
          <p:cNvSpPr>
            <a:spLocks noChangeArrowheads="1"/>
          </p:cNvSpPr>
          <p:nvPr/>
        </p:nvSpPr>
        <p:spPr bwMode="auto">
          <a:xfrm>
            <a:off x="3205163" y="1698625"/>
            <a:ext cx="1654175" cy="1160463"/>
          </a:xfrm>
          <a:prstGeom prst="rect">
            <a:avLst/>
          </a:prstGeom>
          <a:noFill/>
          <a:ln w="9525">
            <a:noFill/>
            <a:miter lim="800000"/>
            <a:headEnd/>
            <a:tailEnd/>
          </a:ln>
          <a:effectLst>
            <a:outerShdw dist="107763" dir="2700000" algn="ctr" rotWithShape="0">
              <a:schemeClr val="bg2">
                <a:alpha val="50000"/>
              </a:schemeClr>
            </a:outerShdw>
          </a:effectLst>
        </p:spPr>
        <p:txBody>
          <a:bodyPr>
            <a:spAutoFit/>
          </a:bodyPr>
          <a:lstStyle/>
          <a:p>
            <a:pPr algn="ctr">
              <a:lnSpc>
                <a:spcPct val="90000"/>
              </a:lnSpc>
              <a:defRPr/>
            </a:pPr>
            <a:endParaRPr lang="en-GB" sz="600" b="1">
              <a:solidFill>
                <a:schemeClr val="bg1"/>
              </a:solidFill>
              <a:effectLst>
                <a:outerShdw blurRad="38100" dist="38100" dir="2700000" algn="tl">
                  <a:srgbClr val="C0C0C0"/>
                </a:outerShdw>
              </a:effectLst>
            </a:endParaRPr>
          </a:p>
          <a:p>
            <a:pPr algn="ctr">
              <a:lnSpc>
                <a:spcPct val="90000"/>
              </a:lnSpc>
              <a:defRPr/>
            </a:pPr>
            <a:r>
              <a:rPr lang="en-GB" sz="2400" b="1">
                <a:solidFill>
                  <a:schemeClr val="bg1"/>
                </a:solidFill>
                <a:effectLst>
                  <a:outerShdw blurRad="38100" dist="38100" dir="2700000" algn="tl">
                    <a:srgbClr val="C0C0C0"/>
                  </a:outerShdw>
                </a:effectLst>
              </a:rPr>
              <a:t>Tesserati</a:t>
            </a:r>
          </a:p>
          <a:p>
            <a:pPr algn="ctr">
              <a:lnSpc>
                <a:spcPct val="90000"/>
              </a:lnSpc>
              <a:defRPr/>
            </a:pPr>
            <a:r>
              <a:rPr lang="en-GB" sz="2400" b="1">
                <a:solidFill>
                  <a:schemeClr val="bg1"/>
                </a:solidFill>
                <a:effectLst>
                  <a:outerShdw blurRad="38100" dist="38100" dir="2700000" algn="tl">
                    <a:srgbClr val="C0C0C0"/>
                  </a:outerShdw>
                </a:effectLst>
              </a:rPr>
              <a:t>Iscritti al poligono</a:t>
            </a:r>
            <a:endParaRPr lang="it-IT" sz="2400" b="1">
              <a:solidFill>
                <a:schemeClr val="bg1"/>
              </a:solidFill>
              <a:effectLst>
                <a:outerShdw blurRad="38100" dist="38100" dir="2700000" algn="tl">
                  <a:srgbClr val="C0C0C0"/>
                </a:outerShdw>
              </a:effectLst>
            </a:endParaRPr>
          </a:p>
        </p:txBody>
      </p:sp>
      <p:cxnSp>
        <p:nvCxnSpPr>
          <p:cNvPr id="16392" name="AutoShape 9"/>
          <p:cNvCxnSpPr>
            <a:cxnSpLocks noChangeShapeType="1"/>
            <a:stCxn id="167940" idx="3"/>
            <a:endCxn id="167941" idx="1"/>
          </p:cNvCxnSpPr>
          <p:nvPr/>
        </p:nvCxnSpPr>
        <p:spPr bwMode="auto">
          <a:xfrm>
            <a:off x="2195513" y="3913188"/>
            <a:ext cx="973137" cy="1455737"/>
          </a:xfrm>
          <a:prstGeom prst="curvedConnector3">
            <a:avLst>
              <a:gd name="adj1" fmla="val 50000"/>
            </a:avLst>
          </a:prstGeom>
          <a:noFill/>
          <a:ln w="22225">
            <a:solidFill>
              <a:schemeClr val="tx1"/>
            </a:solidFill>
            <a:prstDash val="lgDash"/>
            <a:round/>
            <a:headEnd/>
            <a:tailEnd type="triangle" w="lg" len="lg"/>
          </a:ln>
        </p:spPr>
      </p:cxnSp>
      <p:cxnSp>
        <p:nvCxnSpPr>
          <p:cNvPr id="16393" name="AutoShape 10"/>
          <p:cNvCxnSpPr>
            <a:cxnSpLocks noChangeShapeType="1"/>
            <a:stCxn id="167940" idx="3"/>
            <a:endCxn id="167943" idx="1"/>
          </p:cNvCxnSpPr>
          <p:nvPr/>
        </p:nvCxnSpPr>
        <p:spPr bwMode="auto">
          <a:xfrm flipV="1">
            <a:off x="2195513" y="2336800"/>
            <a:ext cx="973137" cy="1576388"/>
          </a:xfrm>
          <a:prstGeom prst="curvedConnector3">
            <a:avLst>
              <a:gd name="adj1" fmla="val 50000"/>
            </a:avLst>
          </a:prstGeom>
          <a:noFill/>
          <a:ln w="22225">
            <a:solidFill>
              <a:srgbClr val="FF0000"/>
            </a:solidFill>
            <a:prstDash val="lgDash"/>
            <a:round/>
            <a:headEnd/>
            <a:tailEnd type="triangle" w="lg" len="lg"/>
          </a:ln>
        </p:spPr>
      </p:cxnSp>
      <p:sp>
        <p:nvSpPr>
          <p:cNvPr id="167947" name="Text Box 11"/>
          <p:cNvSpPr txBox="1">
            <a:spLocks noChangeArrowheads="1"/>
          </p:cNvSpPr>
          <p:nvPr/>
        </p:nvSpPr>
        <p:spPr bwMode="auto">
          <a:xfrm>
            <a:off x="3121025" y="5881688"/>
            <a:ext cx="2447925" cy="366712"/>
          </a:xfrm>
          <a:prstGeom prst="rect">
            <a:avLst/>
          </a:prstGeom>
          <a:noFill/>
          <a:ln w="9525">
            <a:noFill/>
            <a:miter lim="800000"/>
            <a:headEnd/>
            <a:tailEnd/>
          </a:ln>
          <a:effectLst/>
        </p:spPr>
        <p:txBody>
          <a:bodyPr>
            <a:spAutoFit/>
          </a:bodyPr>
          <a:lstStyle/>
          <a:p>
            <a:pPr>
              <a:spcBef>
                <a:spcPct val="50000"/>
              </a:spcBef>
              <a:defRPr/>
            </a:pPr>
            <a:r>
              <a:rPr lang="it-IT" b="1" i="1">
                <a:effectLst>
                  <a:outerShdw blurRad="38100" dist="38100" dir="2700000" algn="tl">
                    <a:srgbClr val="C0C0C0"/>
                  </a:outerShdw>
                </a:effectLst>
                <a:latin typeface="Book Antiqua" pitchFamily="18" charset="0"/>
              </a:rPr>
              <a:t>Business target</a:t>
            </a:r>
          </a:p>
        </p:txBody>
      </p:sp>
      <p:sp>
        <p:nvSpPr>
          <p:cNvPr id="167948" name="Text Box 12"/>
          <p:cNvSpPr txBox="1">
            <a:spLocks noChangeArrowheads="1"/>
          </p:cNvSpPr>
          <p:nvPr/>
        </p:nvSpPr>
        <p:spPr bwMode="auto">
          <a:xfrm>
            <a:off x="3157538" y="2835275"/>
            <a:ext cx="2447925" cy="366713"/>
          </a:xfrm>
          <a:prstGeom prst="rect">
            <a:avLst/>
          </a:prstGeom>
          <a:noFill/>
          <a:ln w="9525">
            <a:noFill/>
            <a:miter lim="800000"/>
            <a:headEnd/>
            <a:tailEnd/>
          </a:ln>
          <a:effectLst/>
        </p:spPr>
        <p:txBody>
          <a:bodyPr>
            <a:spAutoFit/>
          </a:bodyPr>
          <a:lstStyle/>
          <a:p>
            <a:pPr>
              <a:spcBef>
                <a:spcPct val="50000"/>
              </a:spcBef>
              <a:defRPr/>
            </a:pPr>
            <a:r>
              <a:rPr lang="it-IT" b="1" i="1">
                <a:solidFill>
                  <a:srgbClr val="FF0000"/>
                </a:solidFill>
                <a:effectLst>
                  <a:outerShdw blurRad="38100" dist="38100" dir="2700000" algn="tl">
                    <a:srgbClr val="C0C0C0"/>
                  </a:outerShdw>
                </a:effectLst>
                <a:latin typeface="Book Antiqua" pitchFamily="18" charset="0"/>
              </a:rPr>
              <a:t>Mass target</a:t>
            </a:r>
          </a:p>
        </p:txBody>
      </p:sp>
      <p:sp>
        <p:nvSpPr>
          <p:cNvPr id="167949" name="Text Box 13"/>
          <p:cNvSpPr txBox="1">
            <a:spLocks noChangeArrowheads="1"/>
          </p:cNvSpPr>
          <p:nvPr/>
        </p:nvSpPr>
        <p:spPr bwMode="auto">
          <a:xfrm>
            <a:off x="4835525" y="2003425"/>
            <a:ext cx="2736850" cy="304800"/>
          </a:xfrm>
          <a:prstGeom prst="rect">
            <a:avLst/>
          </a:prstGeom>
          <a:noFill/>
          <a:ln w="9525">
            <a:noFill/>
            <a:miter lim="800000"/>
            <a:headEnd/>
            <a:tailEnd/>
          </a:ln>
          <a:effectLst/>
        </p:spPr>
        <p:txBody>
          <a:bodyPr>
            <a:spAutoFit/>
          </a:bodyPr>
          <a:lstStyle/>
          <a:p>
            <a:pPr>
              <a:spcBef>
                <a:spcPct val="50000"/>
              </a:spcBef>
              <a:defRPr/>
            </a:pPr>
            <a:r>
              <a:rPr lang="it-IT" sz="1400" b="1" i="1" dirty="0">
                <a:solidFill>
                  <a:srgbClr val="FF0000"/>
                </a:solidFill>
                <a:effectLst>
                  <a:outerShdw blurRad="38100" dist="38100" dir="2700000" algn="tl">
                    <a:srgbClr val="C0C0C0"/>
                  </a:outerShdw>
                </a:effectLst>
                <a:latin typeface="Book Antiqua" pitchFamily="18" charset="0"/>
              </a:rPr>
              <a:t>Approccio quantitativo</a:t>
            </a:r>
          </a:p>
        </p:txBody>
      </p:sp>
      <p:sp>
        <p:nvSpPr>
          <p:cNvPr id="167950" name="Text Box 14"/>
          <p:cNvSpPr txBox="1">
            <a:spLocks noChangeArrowheads="1"/>
          </p:cNvSpPr>
          <p:nvPr/>
        </p:nvSpPr>
        <p:spPr bwMode="auto">
          <a:xfrm>
            <a:off x="3048000" y="4545013"/>
            <a:ext cx="2447925" cy="304800"/>
          </a:xfrm>
          <a:prstGeom prst="rect">
            <a:avLst/>
          </a:prstGeom>
          <a:noFill/>
          <a:ln w="9525">
            <a:noFill/>
            <a:miter lim="800000"/>
            <a:headEnd/>
            <a:tailEnd/>
          </a:ln>
          <a:effectLst/>
        </p:spPr>
        <p:txBody>
          <a:bodyPr>
            <a:spAutoFit/>
          </a:bodyPr>
          <a:lstStyle/>
          <a:p>
            <a:pPr>
              <a:spcBef>
                <a:spcPct val="50000"/>
              </a:spcBef>
              <a:defRPr/>
            </a:pPr>
            <a:r>
              <a:rPr lang="it-IT" sz="1400" b="1" i="1" dirty="0">
                <a:effectLst>
                  <a:outerShdw blurRad="38100" dist="38100" dir="2700000" algn="tl">
                    <a:srgbClr val="C0C0C0"/>
                  </a:outerShdw>
                </a:effectLst>
                <a:latin typeface="Book Antiqua" pitchFamily="18" charset="0"/>
              </a:rPr>
              <a:t>Approccio qualitativo</a:t>
            </a:r>
          </a:p>
        </p:txBody>
      </p:sp>
      <p:sp>
        <p:nvSpPr>
          <p:cNvPr id="167951" name="Rectangle 15"/>
          <p:cNvSpPr>
            <a:spLocks noChangeArrowheads="1"/>
          </p:cNvSpPr>
          <p:nvPr/>
        </p:nvSpPr>
        <p:spPr bwMode="auto">
          <a:xfrm>
            <a:off x="7021513" y="1676400"/>
            <a:ext cx="1654175" cy="1279525"/>
          </a:xfrm>
          <a:prstGeom prst="rect">
            <a:avLst/>
          </a:prstGeom>
          <a:noFill/>
          <a:ln w="9525">
            <a:solidFill>
              <a:srgbClr val="FF0000"/>
            </a:solidFill>
            <a:miter lim="800000"/>
            <a:headEnd/>
            <a:tailEnd/>
          </a:ln>
          <a:effectLst/>
        </p:spPr>
        <p:txBody>
          <a:bodyPr>
            <a:spAutoFit/>
          </a:bodyPr>
          <a:lstStyle/>
          <a:p>
            <a:pPr algn="ctr">
              <a:lnSpc>
                <a:spcPct val="90000"/>
              </a:lnSpc>
              <a:defRPr/>
            </a:pPr>
            <a:r>
              <a:rPr lang="en-GB" sz="1400" b="1">
                <a:solidFill>
                  <a:srgbClr val="FF0000"/>
                </a:solidFill>
                <a:effectLst>
                  <a:outerShdw blurRad="38100" dist="38100" dir="2700000" algn="tl">
                    <a:srgbClr val="C0C0C0"/>
                  </a:outerShdw>
                </a:effectLst>
              </a:rPr>
              <a:t>Praticanti</a:t>
            </a:r>
          </a:p>
          <a:p>
            <a:pPr algn="ctr">
              <a:lnSpc>
                <a:spcPct val="90000"/>
              </a:lnSpc>
              <a:defRPr/>
            </a:pPr>
            <a:endParaRPr lang="en-GB" sz="200" b="1">
              <a:solidFill>
                <a:srgbClr val="FF0000"/>
              </a:solidFill>
              <a:effectLst>
                <a:outerShdw blurRad="38100" dist="38100" dir="2700000" algn="tl">
                  <a:srgbClr val="C0C0C0"/>
                </a:outerShdw>
              </a:effectLst>
            </a:endParaRPr>
          </a:p>
          <a:p>
            <a:pPr algn="ctr">
              <a:lnSpc>
                <a:spcPct val="90000"/>
              </a:lnSpc>
              <a:defRPr/>
            </a:pPr>
            <a:r>
              <a:rPr lang="en-GB" sz="1400" b="1">
                <a:solidFill>
                  <a:srgbClr val="FF0000"/>
                </a:solidFill>
                <a:effectLst>
                  <a:outerShdw blurRad="38100" dist="38100" dir="2700000" algn="tl">
                    <a:srgbClr val="C0C0C0"/>
                  </a:outerShdw>
                </a:effectLst>
              </a:rPr>
              <a:t>Pubblico live</a:t>
            </a:r>
          </a:p>
          <a:p>
            <a:pPr algn="ctr">
              <a:lnSpc>
                <a:spcPct val="90000"/>
              </a:lnSpc>
              <a:defRPr/>
            </a:pPr>
            <a:endParaRPr lang="en-GB" sz="200" b="1">
              <a:solidFill>
                <a:srgbClr val="FF0000"/>
              </a:solidFill>
              <a:effectLst>
                <a:outerShdw blurRad="38100" dist="38100" dir="2700000" algn="tl">
                  <a:srgbClr val="C0C0C0"/>
                </a:outerShdw>
              </a:effectLst>
            </a:endParaRPr>
          </a:p>
          <a:p>
            <a:pPr algn="ctr">
              <a:lnSpc>
                <a:spcPct val="90000"/>
              </a:lnSpc>
              <a:defRPr/>
            </a:pPr>
            <a:r>
              <a:rPr lang="en-GB" sz="1400" b="1">
                <a:solidFill>
                  <a:srgbClr val="FF0000"/>
                </a:solidFill>
                <a:effectLst>
                  <a:outerShdw blurRad="38100" dist="38100" dir="2700000" algn="tl">
                    <a:srgbClr val="C0C0C0"/>
                  </a:outerShdw>
                </a:effectLst>
              </a:rPr>
              <a:t>Pubblico media</a:t>
            </a:r>
          </a:p>
          <a:p>
            <a:pPr algn="ctr">
              <a:lnSpc>
                <a:spcPct val="90000"/>
              </a:lnSpc>
              <a:defRPr/>
            </a:pPr>
            <a:endParaRPr lang="en-GB" sz="200" b="1">
              <a:solidFill>
                <a:srgbClr val="FF0000"/>
              </a:solidFill>
              <a:effectLst>
                <a:outerShdw blurRad="38100" dist="38100" dir="2700000" algn="tl">
                  <a:srgbClr val="C0C0C0"/>
                </a:outerShdw>
              </a:effectLst>
            </a:endParaRPr>
          </a:p>
          <a:p>
            <a:pPr algn="ctr">
              <a:lnSpc>
                <a:spcPct val="90000"/>
              </a:lnSpc>
              <a:defRPr/>
            </a:pPr>
            <a:r>
              <a:rPr lang="en-GB" sz="1400" b="1">
                <a:solidFill>
                  <a:srgbClr val="FF0000"/>
                </a:solidFill>
                <a:effectLst>
                  <a:outerShdw blurRad="38100" dist="38100" dir="2700000" algn="tl">
                    <a:srgbClr val="C0C0C0"/>
                  </a:outerShdw>
                </a:effectLst>
              </a:rPr>
              <a:t>Appassionati</a:t>
            </a:r>
          </a:p>
          <a:p>
            <a:pPr algn="ctr">
              <a:lnSpc>
                <a:spcPct val="90000"/>
              </a:lnSpc>
              <a:defRPr/>
            </a:pPr>
            <a:endParaRPr lang="en-GB" sz="1000" b="1">
              <a:solidFill>
                <a:srgbClr val="FF0000"/>
              </a:solidFill>
              <a:effectLst>
                <a:outerShdw blurRad="38100" dist="38100" dir="2700000" algn="tl">
                  <a:srgbClr val="C0C0C0"/>
                </a:outerShdw>
              </a:effectLst>
            </a:endParaRPr>
          </a:p>
          <a:p>
            <a:pPr algn="ctr">
              <a:lnSpc>
                <a:spcPct val="90000"/>
              </a:lnSpc>
              <a:defRPr/>
            </a:pPr>
            <a:r>
              <a:rPr lang="en-GB" sz="1400" b="1" u="sng">
                <a:solidFill>
                  <a:srgbClr val="FF0000"/>
                </a:solidFill>
                <a:effectLst>
                  <a:outerShdw blurRad="38100" dist="38100" dir="2700000" algn="tl">
                    <a:srgbClr val="C0C0C0"/>
                  </a:outerShdw>
                </a:effectLst>
              </a:rPr>
              <a:t>TERRITORIO</a:t>
            </a:r>
            <a:endParaRPr lang="it-IT" sz="1400" b="1" u="sng">
              <a:solidFill>
                <a:srgbClr val="FF0000"/>
              </a:solidFill>
              <a:effectLst>
                <a:outerShdw blurRad="38100" dist="38100" dir="2700000" algn="tl">
                  <a:srgbClr val="C0C0C0"/>
                </a:outerShdw>
              </a:effectLst>
            </a:endParaRPr>
          </a:p>
        </p:txBody>
      </p:sp>
      <p:sp>
        <p:nvSpPr>
          <p:cNvPr id="167952" name="Rectangle 16"/>
          <p:cNvSpPr>
            <a:spLocks noChangeArrowheads="1"/>
          </p:cNvSpPr>
          <p:nvPr/>
        </p:nvSpPr>
        <p:spPr bwMode="auto">
          <a:xfrm>
            <a:off x="6948488" y="4857750"/>
            <a:ext cx="1654175" cy="950913"/>
          </a:xfrm>
          <a:prstGeom prst="rect">
            <a:avLst/>
          </a:prstGeom>
          <a:noFill/>
          <a:ln w="9525">
            <a:solidFill>
              <a:srgbClr val="000000"/>
            </a:solidFill>
            <a:miter lim="800000"/>
            <a:headEnd/>
            <a:tailEnd/>
          </a:ln>
          <a:effectLst/>
        </p:spPr>
        <p:txBody>
          <a:bodyPr>
            <a:spAutoFit/>
          </a:bodyPr>
          <a:lstStyle/>
          <a:p>
            <a:pPr algn="ctr">
              <a:lnSpc>
                <a:spcPct val="90000"/>
              </a:lnSpc>
              <a:defRPr/>
            </a:pPr>
            <a:r>
              <a:rPr lang="en-GB" sz="1400" b="1">
                <a:effectLst>
                  <a:outerShdw blurRad="38100" dist="38100" dir="2700000" algn="tl">
                    <a:srgbClr val="C0C0C0"/>
                  </a:outerShdw>
                </a:effectLst>
              </a:rPr>
              <a:t>Comuni</a:t>
            </a:r>
          </a:p>
          <a:p>
            <a:pPr algn="ctr">
              <a:lnSpc>
                <a:spcPct val="90000"/>
              </a:lnSpc>
              <a:defRPr/>
            </a:pPr>
            <a:endParaRPr lang="en-GB" sz="200" b="1">
              <a:effectLst>
                <a:outerShdw blurRad="38100" dist="38100" dir="2700000" algn="tl">
                  <a:srgbClr val="C0C0C0"/>
                </a:outerShdw>
              </a:effectLst>
            </a:endParaRPr>
          </a:p>
          <a:p>
            <a:pPr algn="ctr">
              <a:lnSpc>
                <a:spcPct val="90000"/>
              </a:lnSpc>
              <a:defRPr/>
            </a:pPr>
            <a:r>
              <a:rPr lang="en-GB" sz="1400" b="1">
                <a:effectLst>
                  <a:outerShdw blurRad="38100" dist="38100" dir="2700000" algn="tl">
                    <a:srgbClr val="C0C0C0"/>
                  </a:outerShdw>
                </a:effectLst>
              </a:rPr>
              <a:t>Province </a:t>
            </a:r>
          </a:p>
          <a:p>
            <a:pPr algn="ctr">
              <a:lnSpc>
                <a:spcPct val="90000"/>
              </a:lnSpc>
              <a:defRPr/>
            </a:pPr>
            <a:endParaRPr lang="en-GB" sz="200" b="1">
              <a:effectLst>
                <a:outerShdw blurRad="38100" dist="38100" dir="2700000" algn="tl">
                  <a:srgbClr val="C0C0C0"/>
                </a:outerShdw>
              </a:effectLst>
            </a:endParaRPr>
          </a:p>
          <a:p>
            <a:pPr algn="ctr">
              <a:lnSpc>
                <a:spcPct val="90000"/>
              </a:lnSpc>
              <a:defRPr/>
            </a:pPr>
            <a:r>
              <a:rPr lang="en-GB" sz="1400" b="1">
                <a:effectLst>
                  <a:outerShdw blurRad="38100" dist="38100" dir="2700000" algn="tl">
                    <a:srgbClr val="C0C0C0"/>
                  </a:outerShdw>
                </a:effectLst>
              </a:rPr>
              <a:t>Regioni</a:t>
            </a:r>
          </a:p>
          <a:p>
            <a:pPr algn="ctr">
              <a:lnSpc>
                <a:spcPct val="90000"/>
              </a:lnSpc>
              <a:defRPr/>
            </a:pPr>
            <a:endParaRPr lang="en-GB" sz="200" b="1">
              <a:effectLst>
                <a:outerShdw blurRad="38100" dist="38100" dir="2700000" algn="tl">
                  <a:srgbClr val="C0C0C0"/>
                </a:outerShdw>
              </a:effectLst>
            </a:endParaRPr>
          </a:p>
          <a:p>
            <a:pPr algn="ctr">
              <a:lnSpc>
                <a:spcPct val="90000"/>
              </a:lnSpc>
              <a:defRPr/>
            </a:pPr>
            <a:r>
              <a:rPr lang="en-GB" sz="1400" b="1">
                <a:effectLst>
                  <a:outerShdw blurRad="38100" dist="38100" dir="2700000" algn="tl">
                    <a:srgbClr val="C0C0C0"/>
                  </a:outerShdw>
                </a:effectLst>
              </a:rPr>
              <a:t>Investitori</a:t>
            </a:r>
            <a:endParaRPr lang="it-IT" sz="1400" b="1">
              <a:effectLst>
                <a:outerShdw blurRad="38100" dist="38100" dir="2700000" algn="tl">
                  <a:srgbClr val="C0C0C0"/>
                </a:outerShdw>
              </a:effectLst>
            </a:endParaRPr>
          </a:p>
        </p:txBody>
      </p:sp>
      <p:cxnSp>
        <p:nvCxnSpPr>
          <p:cNvPr id="16400" name="AutoShape 17"/>
          <p:cNvCxnSpPr>
            <a:cxnSpLocks noChangeShapeType="1"/>
            <a:stCxn id="167942" idx="3"/>
            <a:endCxn id="167952" idx="1"/>
          </p:cNvCxnSpPr>
          <p:nvPr/>
        </p:nvCxnSpPr>
        <p:spPr bwMode="auto">
          <a:xfrm flipV="1">
            <a:off x="4775200" y="5334000"/>
            <a:ext cx="2173288" cy="26988"/>
          </a:xfrm>
          <a:prstGeom prst="straightConnector1">
            <a:avLst/>
          </a:prstGeom>
          <a:noFill/>
          <a:ln w="22225">
            <a:solidFill>
              <a:srgbClr val="333333"/>
            </a:solidFill>
            <a:prstDash val="lgDash"/>
            <a:round/>
            <a:headEnd/>
            <a:tailEnd type="triangle" w="lg" len="lg"/>
          </a:ln>
        </p:spPr>
      </p:cxnSp>
      <p:cxnSp>
        <p:nvCxnSpPr>
          <p:cNvPr id="16401" name="AutoShape 18"/>
          <p:cNvCxnSpPr>
            <a:cxnSpLocks noChangeShapeType="1"/>
            <a:stCxn id="167944" idx="3"/>
            <a:endCxn id="167951" idx="1"/>
          </p:cNvCxnSpPr>
          <p:nvPr/>
        </p:nvCxnSpPr>
        <p:spPr bwMode="auto">
          <a:xfrm>
            <a:off x="4859338" y="2279650"/>
            <a:ext cx="2162175" cy="36513"/>
          </a:xfrm>
          <a:prstGeom prst="straightConnector1">
            <a:avLst/>
          </a:prstGeom>
          <a:noFill/>
          <a:ln w="22225">
            <a:solidFill>
              <a:srgbClr val="FF0000"/>
            </a:solidFill>
            <a:prstDash val="lgDash"/>
            <a:round/>
            <a:headEnd/>
            <a:tailEnd type="triangle" w="lg" len="lg"/>
          </a:ln>
        </p:spPr>
      </p:cxnSp>
      <p:sp>
        <p:nvSpPr>
          <p:cNvPr id="167955" name="Text Box 19"/>
          <p:cNvSpPr txBox="1">
            <a:spLocks noChangeArrowheads="1"/>
          </p:cNvSpPr>
          <p:nvPr/>
        </p:nvSpPr>
        <p:spPr bwMode="auto">
          <a:xfrm>
            <a:off x="4883150" y="5081588"/>
            <a:ext cx="2447925" cy="304800"/>
          </a:xfrm>
          <a:prstGeom prst="rect">
            <a:avLst/>
          </a:prstGeom>
          <a:noFill/>
          <a:ln w="9525">
            <a:noFill/>
            <a:miter lim="800000"/>
            <a:headEnd/>
            <a:tailEnd/>
          </a:ln>
          <a:effectLst/>
        </p:spPr>
        <p:txBody>
          <a:bodyPr>
            <a:spAutoFit/>
          </a:bodyPr>
          <a:lstStyle/>
          <a:p>
            <a:pPr>
              <a:spcBef>
                <a:spcPct val="50000"/>
              </a:spcBef>
              <a:defRPr/>
            </a:pPr>
            <a:r>
              <a:rPr lang="it-IT" sz="1400" b="1" i="1">
                <a:effectLst>
                  <a:outerShdw blurRad="38100" dist="38100" dir="2700000" algn="tl">
                    <a:srgbClr val="C0C0C0"/>
                  </a:outerShdw>
                </a:effectLst>
                <a:latin typeface="Book Antiqua" pitchFamily="18" charset="0"/>
              </a:rPr>
              <a:t>Approccio qualitativo</a:t>
            </a:r>
          </a:p>
        </p:txBody>
      </p:sp>
      <p:sp>
        <p:nvSpPr>
          <p:cNvPr id="167956" name="Rectangle 20"/>
          <p:cNvSpPr>
            <a:spLocks noChangeArrowheads="1"/>
          </p:cNvSpPr>
          <p:nvPr/>
        </p:nvSpPr>
        <p:spPr bwMode="auto">
          <a:xfrm>
            <a:off x="0" y="3652838"/>
            <a:ext cx="2376488" cy="461962"/>
          </a:xfrm>
          <a:prstGeom prst="rect">
            <a:avLst/>
          </a:prstGeom>
          <a:noFill/>
          <a:ln w="9525">
            <a:noFill/>
            <a:miter lim="800000"/>
            <a:headEnd/>
            <a:tailEnd/>
          </a:ln>
          <a:effectLst>
            <a:outerShdw dist="107763" dir="2700000" algn="ctr" rotWithShape="0">
              <a:schemeClr val="bg2">
                <a:alpha val="50000"/>
              </a:schemeClr>
            </a:outerShdw>
          </a:effectLst>
        </p:spPr>
        <p:txBody>
          <a:bodyPr>
            <a:spAutoFit/>
          </a:bodyPr>
          <a:lstStyle/>
          <a:p>
            <a:pPr algn="ctr">
              <a:defRPr/>
            </a:pPr>
            <a:r>
              <a:rPr lang="en-GB" sz="2400" b="1" dirty="0" err="1">
                <a:solidFill>
                  <a:schemeClr val="bg1"/>
                </a:solidFill>
                <a:effectLst>
                  <a:outerShdw blurRad="38100" dist="38100" dir="2700000" algn="tl">
                    <a:srgbClr val="C0C0C0"/>
                  </a:outerShdw>
                </a:effectLst>
              </a:rPr>
              <a:t>Sezione</a:t>
            </a:r>
            <a:endParaRPr lang="it-IT" sz="2400" b="1" dirty="0">
              <a:solidFill>
                <a:schemeClr val="bg1"/>
              </a:solidFill>
              <a:effectLst>
                <a:outerShdw blurRad="38100" dist="38100" dir="2700000" algn="tl">
                  <a:srgbClr val="C0C0C0"/>
                </a:outerShdw>
              </a:effectLst>
            </a:endParaRPr>
          </a:p>
        </p:txBody>
      </p:sp>
      <p:sp>
        <p:nvSpPr>
          <p:cNvPr id="21" name="Rectangle 3"/>
          <p:cNvSpPr txBox="1">
            <a:spLocks noChangeArrowheads="1"/>
          </p:cNvSpPr>
          <p:nvPr/>
        </p:nvSpPr>
        <p:spPr bwMode="auto">
          <a:xfrm>
            <a:off x="1295400" y="357166"/>
            <a:ext cx="6858000" cy="550862"/>
          </a:xfrm>
          <a:prstGeom prst="rect">
            <a:avLst/>
          </a:prstGeom>
          <a:noFill/>
          <a:ln>
            <a:miter lim="800000"/>
            <a:headEnd/>
            <a:tailEnd/>
          </a:ln>
        </p:spPr>
        <p:txBody>
          <a:bodyPr/>
          <a:lstStyle/>
          <a:p>
            <a:pPr algn="ctr" eaLnBrk="0" hangingPunct="0">
              <a:defRPr/>
            </a:pPr>
            <a:r>
              <a:rPr lang="it-IT" sz="4000" b="1" kern="0" dirty="0">
                <a:solidFill>
                  <a:srgbClr val="002060"/>
                </a:solidFill>
                <a:latin typeface="Book Antiqua" pitchFamily="18" charset="0"/>
                <a:ea typeface="+mj-ea"/>
                <a:cs typeface="+mj-cs"/>
              </a:rPr>
              <a:t>A chi Comunicare</a:t>
            </a:r>
          </a:p>
        </p:txBody>
      </p:sp>
      <p:sp>
        <p:nvSpPr>
          <p:cNvPr id="23" name="Segnaposto numero diapositiva 22"/>
          <p:cNvSpPr>
            <a:spLocks noGrp="1"/>
          </p:cNvSpPr>
          <p:nvPr>
            <p:ph type="sldNum" sz="quarter" idx="12"/>
          </p:nvPr>
        </p:nvSpPr>
        <p:spPr/>
        <p:txBody>
          <a:bodyPr/>
          <a:lstStyle/>
          <a:p>
            <a:pPr>
              <a:defRPr/>
            </a:pPr>
            <a:fld id="{DC8EDCD3-8437-4AB5-8119-C797EC307724}" type="slidenum">
              <a:rPr lang="it-IT" smtClean="0"/>
              <a:pPr>
                <a:defRPr/>
              </a:pPr>
              <a:t>18</a:t>
            </a:fld>
            <a:endParaRPr lang="it-IT"/>
          </a:p>
        </p:txBody>
      </p:sp>
      <p:sp>
        <p:nvSpPr>
          <p:cNvPr id="24" name="CasellaDiTesto 23"/>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1.3</a:t>
            </a:r>
            <a:endParaRPr lang="it-IT" sz="2400" b="1" dirty="0">
              <a:solidFill>
                <a:srgbClr val="002060"/>
              </a:solidFill>
            </a:endParaRPr>
          </a:p>
        </p:txBody>
      </p:sp>
    </p:spTree>
  </p:cSld>
  <p:clrMapOvr>
    <a:masterClrMapping/>
  </p:clrMapOvr>
  <p:transition spd="med">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egnaposto numero diapositiva 1"/>
          <p:cNvSpPr txBox="1">
            <a:spLocks noGrp="1"/>
          </p:cNvSpPr>
          <p:nvPr/>
        </p:nvSpPr>
        <p:spPr bwMode="auto">
          <a:xfrm>
            <a:off x="7019925" y="6597650"/>
            <a:ext cx="2133600" cy="476250"/>
          </a:xfrm>
          <a:prstGeom prst="rect">
            <a:avLst/>
          </a:prstGeom>
          <a:noFill/>
          <a:ln w="9525">
            <a:noFill/>
            <a:miter lim="800000"/>
            <a:headEnd/>
            <a:tailEnd/>
          </a:ln>
        </p:spPr>
        <p:txBody>
          <a:bodyPr/>
          <a:lstStyle/>
          <a:p>
            <a:pPr algn="r"/>
            <a:fld id="{B62B10F4-F185-4E5A-B7E6-9DBB68690DEB}" type="slidenum">
              <a:rPr lang="it-IT" sz="1000" i="1">
                <a:solidFill>
                  <a:schemeClr val="bg1"/>
                </a:solidFill>
                <a:effectLst/>
                <a:latin typeface="Book Antiqua" pitchFamily="18" charset="0"/>
              </a:rPr>
              <a:pPr algn="r"/>
              <a:t>19</a:t>
            </a:fld>
            <a:endParaRPr lang="it-IT" sz="1000" i="1">
              <a:solidFill>
                <a:schemeClr val="bg1"/>
              </a:solidFill>
              <a:effectLst/>
              <a:latin typeface="Book Antiqua" pitchFamily="18" charset="0"/>
            </a:endParaRPr>
          </a:p>
        </p:txBody>
      </p:sp>
      <p:sp>
        <p:nvSpPr>
          <p:cNvPr id="160772" name="Oval 4"/>
          <p:cNvSpPr>
            <a:spLocks noChangeArrowheads="1"/>
          </p:cNvSpPr>
          <p:nvPr/>
        </p:nvSpPr>
        <p:spPr bwMode="auto">
          <a:xfrm>
            <a:off x="4119563" y="3305175"/>
            <a:ext cx="1236662" cy="1270000"/>
          </a:xfrm>
          <a:prstGeom prst="ellipse">
            <a:avLst/>
          </a:prstGeom>
          <a:solidFill>
            <a:srgbClr val="FF0000"/>
          </a:solidFill>
          <a:ln w="15875" algn="ctr">
            <a:solidFill>
              <a:srgbClr val="808080"/>
            </a:solidFill>
            <a:prstDash val="lgDash"/>
            <a:round/>
            <a:headEnd/>
            <a:tailEnd/>
          </a:ln>
          <a:effectLst/>
        </p:spPr>
        <p:txBody>
          <a:bodyPr wrap="none" anchor="ctr"/>
          <a:lstStyle/>
          <a:p>
            <a:pPr algn="ctr">
              <a:defRPr/>
            </a:pPr>
            <a:r>
              <a:rPr lang="it-IT" sz="2400" b="1">
                <a:solidFill>
                  <a:schemeClr val="bg1"/>
                </a:solidFill>
                <a:effectLst>
                  <a:outerShdw blurRad="38100" dist="38100" dir="2700000" algn="tl">
                    <a:srgbClr val="000000"/>
                  </a:outerShdw>
                </a:effectLst>
                <a:latin typeface="Book Antiqua" pitchFamily="18" charset="0"/>
              </a:rPr>
              <a:t>Poligono</a:t>
            </a:r>
          </a:p>
        </p:txBody>
      </p:sp>
      <p:sp>
        <p:nvSpPr>
          <p:cNvPr id="60422" name="AutoShape 5"/>
          <p:cNvSpPr>
            <a:spLocks noChangeArrowheads="1"/>
          </p:cNvSpPr>
          <p:nvPr/>
        </p:nvSpPr>
        <p:spPr bwMode="auto">
          <a:xfrm>
            <a:off x="5857875" y="3776663"/>
            <a:ext cx="390525" cy="176212"/>
          </a:xfrm>
          <a:custGeom>
            <a:avLst/>
            <a:gdLst>
              <a:gd name="T0" fmla="*/ 6958776 w 21600"/>
              <a:gd name="T1" fmla="*/ 0 h 21600"/>
              <a:gd name="T2" fmla="*/ 0 w 21600"/>
              <a:gd name="T3" fmla="*/ 926162 h 21600"/>
              <a:gd name="T4" fmla="*/ 6958776 w 21600"/>
              <a:gd name="T5" fmla="*/ 1852315 h 21600"/>
              <a:gd name="T6" fmla="*/ 9278374 w 21600"/>
              <a:gd name="T7" fmla="*/ 92616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1">
            <a:gsLst>
              <a:gs pos="0">
                <a:srgbClr val="3366FF"/>
              </a:gs>
              <a:gs pos="100000">
                <a:schemeClr val="bg1"/>
              </a:gs>
            </a:gsLst>
            <a:lin ang="0" scaled="1"/>
          </a:gradFill>
          <a:ln w="6350" algn="ctr">
            <a:solidFill>
              <a:srgbClr val="808080"/>
            </a:solidFill>
            <a:prstDash val="lgDash"/>
            <a:miter lim="800000"/>
            <a:headEnd/>
            <a:tailEnd/>
          </a:ln>
        </p:spPr>
        <p:txBody>
          <a:bodyPr wrap="none" anchor="ctr"/>
          <a:lstStyle/>
          <a:p>
            <a:pPr>
              <a:defRPr/>
            </a:pPr>
            <a:endParaRPr lang="it-IT"/>
          </a:p>
        </p:txBody>
      </p:sp>
      <p:sp>
        <p:nvSpPr>
          <p:cNvPr id="60423" name="AutoShape 6"/>
          <p:cNvSpPr>
            <a:spLocks noChangeArrowheads="1"/>
          </p:cNvSpPr>
          <p:nvPr/>
        </p:nvSpPr>
        <p:spPr bwMode="auto">
          <a:xfrm rot="10800000">
            <a:off x="3276600" y="3792538"/>
            <a:ext cx="390525" cy="176212"/>
          </a:xfrm>
          <a:custGeom>
            <a:avLst/>
            <a:gdLst>
              <a:gd name="T0" fmla="*/ 6958776 w 21600"/>
              <a:gd name="T1" fmla="*/ 0 h 21600"/>
              <a:gd name="T2" fmla="*/ 0 w 21600"/>
              <a:gd name="T3" fmla="*/ 926162 h 21600"/>
              <a:gd name="T4" fmla="*/ 6958776 w 21600"/>
              <a:gd name="T5" fmla="*/ 1852315 h 21600"/>
              <a:gd name="T6" fmla="*/ 9278374 w 21600"/>
              <a:gd name="T7" fmla="*/ 92616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1">
            <a:gsLst>
              <a:gs pos="0">
                <a:srgbClr val="3366FF"/>
              </a:gs>
              <a:gs pos="100000">
                <a:schemeClr val="bg1"/>
              </a:gs>
            </a:gsLst>
            <a:lin ang="0" scaled="1"/>
          </a:gradFill>
          <a:ln w="6350" algn="ctr">
            <a:solidFill>
              <a:srgbClr val="808080"/>
            </a:solidFill>
            <a:prstDash val="lgDash"/>
            <a:miter lim="800000"/>
            <a:headEnd/>
            <a:tailEnd/>
          </a:ln>
        </p:spPr>
        <p:txBody>
          <a:bodyPr wrap="none" anchor="ctr"/>
          <a:lstStyle/>
          <a:p>
            <a:pPr>
              <a:defRPr/>
            </a:pPr>
            <a:endParaRPr lang="it-IT"/>
          </a:p>
        </p:txBody>
      </p:sp>
      <p:sp>
        <p:nvSpPr>
          <p:cNvPr id="60424" name="AutoShape 7"/>
          <p:cNvSpPr>
            <a:spLocks noChangeArrowheads="1"/>
          </p:cNvSpPr>
          <p:nvPr/>
        </p:nvSpPr>
        <p:spPr bwMode="auto">
          <a:xfrm rot="19204776">
            <a:off x="5262563" y="3140075"/>
            <a:ext cx="390525" cy="176213"/>
          </a:xfrm>
          <a:custGeom>
            <a:avLst/>
            <a:gdLst>
              <a:gd name="T0" fmla="*/ 6958776 w 21600"/>
              <a:gd name="T1" fmla="*/ 0 h 21600"/>
              <a:gd name="T2" fmla="*/ 0 w 21600"/>
              <a:gd name="T3" fmla="*/ 926162 h 21600"/>
              <a:gd name="T4" fmla="*/ 6958776 w 21600"/>
              <a:gd name="T5" fmla="*/ 1852315 h 21600"/>
              <a:gd name="T6" fmla="*/ 9278374 w 21600"/>
              <a:gd name="T7" fmla="*/ 92616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1">
            <a:gsLst>
              <a:gs pos="0">
                <a:srgbClr val="3366FF"/>
              </a:gs>
              <a:gs pos="100000">
                <a:schemeClr val="bg1"/>
              </a:gs>
            </a:gsLst>
            <a:lin ang="0" scaled="1"/>
          </a:gradFill>
          <a:ln w="6350" algn="ctr">
            <a:solidFill>
              <a:srgbClr val="808080"/>
            </a:solidFill>
            <a:prstDash val="lgDash"/>
            <a:miter lim="800000"/>
            <a:headEnd/>
            <a:tailEnd/>
          </a:ln>
        </p:spPr>
        <p:txBody>
          <a:bodyPr wrap="none" anchor="ctr"/>
          <a:lstStyle/>
          <a:p>
            <a:pPr>
              <a:defRPr/>
            </a:pPr>
            <a:endParaRPr lang="it-IT"/>
          </a:p>
        </p:txBody>
      </p:sp>
      <p:sp>
        <p:nvSpPr>
          <p:cNvPr id="60425" name="AutoShape 8"/>
          <p:cNvSpPr>
            <a:spLocks noChangeArrowheads="1"/>
          </p:cNvSpPr>
          <p:nvPr/>
        </p:nvSpPr>
        <p:spPr bwMode="auto">
          <a:xfrm rot="13370561">
            <a:off x="3686175" y="3190875"/>
            <a:ext cx="390525" cy="176213"/>
          </a:xfrm>
          <a:custGeom>
            <a:avLst/>
            <a:gdLst>
              <a:gd name="T0" fmla="*/ 6958776 w 21600"/>
              <a:gd name="T1" fmla="*/ 0 h 21600"/>
              <a:gd name="T2" fmla="*/ 0 w 21600"/>
              <a:gd name="T3" fmla="*/ 926162 h 21600"/>
              <a:gd name="T4" fmla="*/ 6958776 w 21600"/>
              <a:gd name="T5" fmla="*/ 1852315 h 21600"/>
              <a:gd name="T6" fmla="*/ 9278374 w 21600"/>
              <a:gd name="T7" fmla="*/ 92616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1">
            <a:gsLst>
              <a:gs pos="0">
                <a:srgbClr val="3366FF"/>
              </a:gs>
              <a:gs pos="100000">
                <a:schemeClr val="bg1"/>
              </a:gs>
            </a:gsLst>
            <a:lin ang="0" scaled="1"/>
          </a:gradFill>
          <a:ln w="6350" algn="ctr">
            <a:solidFill>
              <a:srgbClr val="808080"/>
            </a:solidFill>
            <a:prstDash val="lgDash"/>
            <a:miter lim="800000"/>
            <a:headEnd/>
            <a:tailEnd/>
          </a:ln>
        </p:spPr>
        <p:txBody>
          <a:bodyPr wrap="none" anchor="ctr"/>
          <a:lstStyle/>
          <a:p>
            <a:pPr>
              <a:defRPr/>
            </a:pPr>
            <a:endParaRPr lang="it-IT"/>
          </a:p>
        </p:txBody>
      </p:sp>
      <p:sp>
        <p:nvSpPr>
          <p:cNvPr id="60426" name="AutoShape 9"/>
          <p:cNvSpPr>
            <a:spLocks noChangeArrowheads="1"/>
          </p:cNvSpPr>
          <p:nvPr/>
        </p:nvSpPr>
        <p:spPr bwMode="auto">
          <a:xfrm rot="2783293">
            <a:off x="5202238" y="4503738"/>
            <a:ext cx="395287" cy="173037"/>
          </a:xfrm>
          <a:custGeom>
            <a:avLst/>
            <a:gdLst>
              <a:gd name="T0" fmla="*/ 6958776 w 21600"/>
              <a:gd name="T1" fmla="*/ 0 h 21600"/>
              <a:gd name="T2" fmla="*/ 0 w 21600"/>
              <a:gd name="T3" fmla="*/ 926162 h 21600"/>
              <a:gd name="T4" fmla="*/ 6958776 w 21600"/>
              <a:gd name="T5" fmla="*/ 1852315 h 21600"/>
              <a:gd name="T6" fmla="*/ 9278374 w 21600"/>
              <a:gd name="T7" fmla="*/ 92616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1">
            <a:gsLst>
              <a:gs pos="0">
                <a:srgbClr val="3366FF"/>
              </a:gs>
              <a:gs pos="100000">
                <a:schemeClr val="bg1"/>
              </a:gs>
            </a:gsLst>
            <a:lin ang="0" scaled="1"/>
          </a:gradFill>
          <a:ln w="6350" algn="ctr">
            <a:solidFill>
              <a:srgbClr val="808080"/>
            </a:solidFill>
            <a:prstDash val="lgDash"/>
            <a:miter lim="800000"/>
            <a:headEnd/>
            <a:tailEnd/>
          </a:ln>
        </p:spPr>
        <p:txBody>
          <a:bodyPr wrap="none" anchor="ctr"/>
          <a:lstStyle/>
          <a:p>
            <a:pPr>
              <a:defRPr/>
            </a:pPr>
            <a:endParaRPr lang="it-IT"/>
          </a:p>
        </p:txBody>
      </p:sp>
      <p:sp>
        <p:nvSpPr>
          <p:cNvPr id="60427" name="AutoShape 10"/>
          <p:cNvSpPr>
            <a:spLocks noChangeArrowheads="1"/>
          </p:cNvSpPr>
          <p:nvPr/>
        </p:nvSpPr>
        <p:spPr bwMode="auto">
          <a:xfrm rot="7915291">
            <a:off x="3738563" y="4494212"/>
            <a:ext cx="393700" cy="174625"/>
          </a:xfrm>
          <a:custGeom>
            <a:avLst/>
            <a:gdLst>
              <a:gd name="T0" fmla="*/ 6958776 w 21600"/>
              <a:gd name="T1" fmla="*/ 0 h 21600"/>
              <a:gd name="T2" fmla="*/ 0 w 21600"/>
              <a:gd name="T3" fmla="*/ 926162 h 21600"/>
              <a:gd name="T4" fmla="*/ 6958776 w 21600"/>
              <a:gd name="T5" fmla="*/ 1852315 h 21600"/>
              <a:gd name="T6" fmla="*/ 9278374 w 21600"/>
              <a:gd name="T7" fmla="*/ 92616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1">
            <a:gsLst>
              <a:gs pos="0">
                <a:srgbClr val="3366FF"/>
              </a:gs>
              <a:gs pos="100000">
                <a:schemeClr val="bg1"/>
              </a:gs>
            </a:gsLst>
            <a:lin ang="0" scaled="1"/>
          </a:gradFill>
          <a:ln w="6350" algn="ctr">
            <a:solidFill>
              <a:srgbClr val="808080"/>
            </a:solidFill>
            <a:prstDash val="lgDash"/>
            <a:miter lim="800000"/>
            <a:headEnd/>
            <a:tailEnd/>
          </a:ln>
        </p:spPr>
        <p:txBody>
          <a:bodyPr wrap="none" anchor="ctr"/>
          <a:lstStyle/>
          <a:p>
            <a:pPr>
              <a:defRPr/>
            </a:pPr>
            <a:endParaRPr lang="it-IT"/>
          </a:p>
        </p:txBody>
      </p:sp>
      <p:sp>
        <p:nvSpPr>
          <p:cNvPr id="17418" name="WordArt 11"/>
          <p:cNvSpPr>
            <a:spLocks noChangeArrowheads="1" noChangeShapeType="1" noTextEdit="1"/>
          </p:cNvSpPr>
          <p:nvPr/>
        </p:nvSpPr>
        <p:spPr bwMode="auto">
          <a:xfrm>
            <a:off x="3276600" y="4724400"/>
            <a:ext cx="2886075" cy="1304925"/>
          </a:xfrm>
          <a:prstGeom prst="rect">
            <a:avLst/>
          </a:prstGeom>
        </p:spPr>
        <p:txBody>
          <a:bodyPr spcFirstLastPara="1" wrap="none" fromWordArt="1">
            <a:prstTxWarp prst="textArchDown">
              <a:avLst>
                <a:gd name="adj" fmla="val 636161"/>
              </a:avLst>
            </a:prstTxWarp>
          </a:bodyPr>
          <a:lstStyle/>
          <a:p>
            <a:pPr algn="ctr"/>
            <a:r>
              <a:rPr lang="it-IT" sz="3600" b="1" kern="10" spc="720">
                <a:ln w="9525">
                  <a:noFill/>
                  <a:round/>
                  <a:headEnd/>
                  <a:tailEnd/>
                </a:ln>
                <a:solidFill>
                  <a:schemeClr val="bg1">
                    <a:alpha val="70195"/>
                  </a:schemeClr>
                </a:solidFill>
                <a:effectLst>
                  <a:outerShdw dist="38100" dir="2700000" algn="tl" rotWithShape="0">
                    <a:srgbClr val="000000">
                      <a:alpha val="43137"/>
                    </a:srgbClr>
                  </a:outerShdw>
                </a:effectLst>
                <a:latin typeface="Book Antiqua"/>
              </a:rPr>
              <a:t>Territorio</a:t>
            </a:r>
          </a:p>
        </p:txBody>
      </p:sp>
      <p:sp>
        <p:nvSpPr>
          <p:cNvPr id="17419" name="WordArt 12"/>
          <p:cNvSpPr>
            <a:spLocks noChangeArrowheads="1" noChangeShapeType="1" noTextEdit="1"/>
          </p:cNvSpPr>
          <p:nvPr/>
        </p:nvSpPr>
        <p:spPr bwMode="auto">
          <a:xfrm rot="10800000">
            <a:off x="3276600" y="1752600"/>
            <a:ext cx="2886075" cy="1304925"/>
          </a:xfrm>
          <a:prstGeom prst="rect">
            <a:avLst/>
          </a:prstGeom>
        </p:spPr>
        <p:txBody>
          <a:bodyPr spcFirstLastPara="1" wrap="none" fromWordArt="1">
            <a:prstTxWarp prst="textArchDown">
              <a:avLst>
                <a:gd name="adj" fmla="val 636161"/>
              </a:avLst>
            </a:prstTxWarp>
          </a:bodyPr>
          <a:lstStyle/>
          <a:p>
            <a:pPr algn="ctr"/>
            <a:r>
              <a:rPr lang="it-IT" sz="3600" b="1" kern="10" spc="720" dirty="0">
                <a:ln w="9525">
                  <a:noFill/>
                  <a:round/>
                  <a:headEnd/>
                  <a:tailEnd/>
                </a:ln>
                <a:solidFill>
                  <a:schemeClr val="bg1">
                    <a:alpha val="70195"/>
                  </a:schemeClr>
                </a:solidFill>
                <a:effectLst>
                  <a:outerShdw dist="38100" dir="2700000" algn="tl" rotWithShape="0">
                    <a:srgbClr val="000000">
                      <a:alpha val="43137"/>
                    </a:srgbClr>
                  </a:outerShdw>
                </a:effectLst>
                <a:latin typeface="Book Antiqua"/>
              </a:rPr>
              <a:t>Territorio</a:t>
            </a:r>
          </a:p>
        </p:txBody>
      </p:sp>
      <p:sp>
        <p:nvSpPr>
          <p:cNvPr id="17420" name="WordArt 13"/>
          <p:cNvSpPr>
            <a:spLocks noChangeArrowheads="1" noChangeShapeType="1" noTextEdit="1"/>
          </p:cNvSpPr>
          <p:nvPr/>
        </p:nvSpPr>
        <p:spPr bwMode="auto">
          <a:xfrm>
            <a:off x="4100513" y="4419600"/>
            <a:ext cx="1192212" cy="762000"/>
          </a:xfrm>
          <a:prstGeom prst="rect">
            <a:avLst/>
          </a:prstGeom>
        </p:spPr>
        <p:txBody>
          <a:bodyPr spcFirstLastPara="1" wrap="none" fromWordArt="1">
            <a:prstTxWarp prst="textArchDown">
              <a:avLst>
                <a:gd name="adj" fmla="val 889294"/>
              </a:avLst>
            </a:prstTxWarp>
          </a:bodyPr>
          <a:lstStyle/>
          <a:p>
            <a:pPr algn="ctr"/>
            <a:r>
              <a:rPr lang="it-IT" sz="3600" b="1" kern="10" spc="720">
                <a:ln w="9525">
                  <a:noFill/>
                  <a:round/>
                  <a:headEnd/>
                  <a:tailEnd/>
                </a:ln>
                <a:solidFill>
                  <a:srgbClr val="000080">
                    <a:alpha val="70195"/>
                  </a:srgbClr>
                </a:solidFill>
                <a:effectLst>
                  <a:outerShdw dist="38100" dir="2700000" algn="tl" rotWithShape="0">
                    <a:srgbClr val="000000">
                      <a:alpha val="43137"/>
                    </a:srgbClr>
                  </a:outerShdw>
                </a:effectLst>
                <a:latin typeface="Book Antiqua"/>
              </a:rPr>
              <a:t>Offerta</a:t>
            </a:r>
          </a:p>
        </p:txBody>
      </p:sp>
      <p:sp>
        <p:nvSpPr>
          <p:cNvPr id="17421" name="WordArt 14"/>
          <p:cNvSpPr>
            <a:spLocks noChangeArrowheads="1" noChangeShapeType="1" noTextEdit="1"/>
          </p:cNvSpPr>
          <p:nvPr/>
        </p:nvSpPr>
        <p:spPr bwMode="auto">
          <a:xfrm rot="10800000">
            <a:off x="4141788" y="2667000"/>
            <a:ext cx="1192212" cy="762000"/>
          </a:xfrm>
          <a:prstGeom prst="rect">
            <a:avLst/>
          </a:prstGeom>
        </p:spPr>
        <p:txBody>
          <a:bodyPr spcFirstLastPara="1" wrap="none" fromWordArt="1">
            <a:prstTxWarp prst="textArchDown">
              <a:avLst>
                <a:gd name="adj" fmla="val 889294"/>
              </a:avLst>
            </a:prstTxWarp>
          </a:bodyPr>
          <a:lstStyle/>
          <a:p>
            <a:pPr algn="ctr"/>
            <a:r>
              <a:rPr lang="it-IT" sz="3600" b="1" kern="10" spc="720">
                <a:ln w="9525">
                  <a:noFill/>
                  <a:round/>
                  <a:headEnd/>
                  <a:tailEnd/>
                </a:ln>
                <a:solidFill>
                  <a:srgbClr val="000080">
                    <a:alpha val="70195"/>
                  </a:srgbClr>
                </a:solidFill>
                <a:effectLst>
                  <a:outerShdw dist="38100" dir="2700000" algn="tl" rotWithShape="0">
                    <a:srgbClr val="000000">
                      <a:alpha val="43137"/>
                    </a:srgbClr>
                  </a:outerShdw>
                </a:effectLst>
                <a:latin typeface="Book Antiqua"/>
              </a:rPr>
              <a:t>Offerta</a:t>
            </a:r>
          </a:p>
        </p:txBody>
      </p:sp>
      <p:sp>
        <p:nvSpPr>
          <p:cNvPr id="60432" name="AutoShape 15"/>
          <p:cNvSpPr>
            <a:spLocks noChangeArrowheads="1"/>
          </p:cNvSpPr>
          <p:nvPr/>
        </p:nvSpPr>
        <p:spPr bwMode="auto">
          <a:xfrm rot="5400000">
            <a:off x="4515644" y="5430044"/>
            <a:ext cx="395287" cy="174625"/>
          </a:xfrm>
          <a:custGeom>
            <a:avLst/>
            <a:gdLst>
              <a:gd name="T0" fmla="*/ 6958776 w 21600"/>
              <a:gd name="T1" fmla="*/ 0 h 21600"/>
              <a:gd name="T2" fmla="*/ 0 w 21600"/>
              <a:gd name="T3" fmla="*/ 926162 h 21600"/>
              <a:gd name="T4" fmla="*/ 6958776 w 21600"/>
              <a:gd name="T5" fmla="*/ 1852315 h 21600"/>
              <a:gd name="T6" fmla="*/ 9278374 w 21600"/>
              <a:gd name="T7" fmla="*/ 92616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1">
            <a:gsLst>
              <a:gs pos="0">
                <a:srgbClr val="3366FF"/>
              </a:gs>
              <a:gs pos="100000">
                <a:schemeClr val="bg1"/>
              </a:gs>
            </a:gsLst>
            <a:lin ang="0" scaled="1"/>
          </a:gradFill>
          <a:ln w="6350" algn="ctr">
            <a:solidFill>
              <a:srgbClr val="808080"/>
            </a:solidFill>
            <a:prstDash val="lgDash"/>
            <a:miter lim="800000"/>
            <a:headEnd/>
            <a:tailEnd/>
          </a:ln>
        </p:spPr>
        <p:txBody>
          <a:bodyPr wrap="none" anchor="ctr"/>
          <a:lstStyle/>
          <a:p>
            <a:pPr>
              <a:defRPr/>
            </a:pPr>
            <a:endParaRPr lang="it-IT"/>
          </a:p>
        </p:txBody>
      </p:sp>
      <p:sp>
        <p:nvSpPr>
          <p:cNvPr id="60433" name="AutoShape 16"/>
          <p:cNvSpPr>
            <a:spLocks noChangeArrowheads="1"/>
          </p:cNvSpPr>
          <p:nvPr/>
        </p:nvSpPr>
        <p:spPr bwMode="auto">
          <a:xfrm rot="16200000">
            <a:off x="4479132" y="2243931"/>
            <a:ext cx="395288" cy="174625"/>
          </a:xfrm>
          <a:custGeom>
            <a:avLst/>
            <a:gdLst>
              <a:gd name="T0" fmla="*/ 6958776 w 21600"/>
              <a:gd name="T1" fmla="*/ 0 h 21600"/>
              <a:gd name="T2" fmla="*/ 0 w 21600"/>
              <a:gd name="T3" fmla="*/ 926162 h 21600"/>
              <a:gd name="T4" fmla="*/ 6958776 w 21600"/>
              <a:gd name="T5" fmla="*/ 1852315 h 21600"/>
              <a:gd name="T6" fmla="*/ 9278374 w 21600"/>
              <a:gd name="T7" fmla="*/ 92616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1">
            <a:gsLst>
              <a:gs pos="0">
                <a:srgbClr val="3366FF"/>
              </a:gs>
              <a:gs pos="100000">
                <a:schemeClr val="bg1"/>
              </a:gs>
            </a:gsLst>
            <a:lin ang="0" scaled="1"/>
          </a:gradFill>
          <a:ln w="6350" algn="ctr">
            <a:solidFill>
              <a:srgbClr val="808080"/>
            </a:solidFill>
            <a:prstDash val="lgDash"/>
            <a:miter lim="800000"/>
            <a:headEnd/>
            <a:tailEnd/>
          </a:ln>
        </p:spPr>
        <p:txBody>
          <a:bodyPr wrap="none" anchor="ctr"/>
          <a:lstStyle/>
          <a:p>
            <a:pPr>
              <a:defRPr/>
            </a:pPr>
            <a:endParaRPr lang="it-IT"/>
          </a:p>
        </p:txBody>
      </p:sp>
      <p:sp>
        <p:nvSpPr>
          <p:cNvPr id="17424" name="WordArt 17"/>
          <p:cNvSpPr>
            <a:spLocks noChangeArrowheads="1" noChangeShapeType="1" noTextEdit="1"/>
          </p:cNvSpPr>
          <p:nvPr/>
        </p:nvSpPr>
        <p:spPr bwMode="auto">
          <a:xfrm rot="-5400000">
            <a:off x="4446588" y="3151187"/>
            <a:ext cx="2921000" cy="1755775"/>
          </a:xfrm>
          <a:prstGeom prst="rect">
            <a:avLst/>
          </a:prstGeom>
        </p:spPr>
        <p:txBody>
          <a:bodyPr spcFirstLastPara="1" wrap="none" fromWordArt="1">
            <a:prstTxWarp prst="textArchDown">
              <a:avLst>
                <a:gd name="adj" fmla="val 857720"/>
              </a:avLst>
            </a:prstTxWarp>
          </a:bodyPr>
          <a:lstStyle/>
          <a:p>
            <a:pPr algn="ctr"/>
            <a:r>
              <a:rPr lang="it-IT" sz="3600" b="1" kern="10" spc="720" dirty="0">
                <a:ln w="9525">
                  <a:noFill/>
                  <a:round/>
                  <a:headEnd/>
                  <a:tailEnd/>
                </a:ln>
                <a:solidFill>
                  <a:schemeClr val="bg1">
                    <a:alpha val="70195"/>
                  </a:schemeClr>
                </a:solidFill>
                <a:effectLst>
                  <a:outerShdw dist="38100" dir="2700000" algn="tl" rotWithShape="0">
                    <a:srgbClr val="000000">
                      <a:alpha val="43137"/>
                    </a:srgbClr>
                  </a:outerShdw>
                </a:effectLst>
                <a:latin typeface="Book Antiqua"/>
              </a:rPr>
              <a:t>Territorio</a:t>
            </a:r>
          </a:p>
        </p:txBody>
      </p:sp>
      <p:sp>
        <p:nvSpPr>
          <p:cNvPr id="17425" name="WordArt 18"/>
          <p:cNvSpPr>
            <a:spLocks noChangeArrowheads="1" noChangeShapeType="1" noTextEdit="1"/>
          </p:cNvSpPr>
          <p:nvPr/>
        </p:nvSpPr>
        <p:spPr bwMode="auto">
          <a:xfrm rot="5400000">
            <a:off x="1883569" y="3204369"/>
            <a:ext cx="2921000" cy="1541462"/>
          </a:xfrm>
          <a:prstGeom prst="rect">
            <a:avLst/>
          </a:prstGeom>
        </p:spPr>
        <p:txBody>
          <a:bodyPr spcFirstLastPara="1" wrap="none" fromWordArt="1">
            <a:prstTxWarp prst="textArchDown">
              <a:avLst>
                <a:gd name="adj" fmla="val 756592"/>
              </a:avLst>
            </a:prstTxWarp>
          </a:bodyPr>
          <a:lstStyle/>
          <a:p>
            <a:pPr algn="ctr"/>
            <a:r>
              <a:rPr lang="it-IT" sz="3600" b="1" kern="10" spc="720">
                <a:ln w="9525">
                  <a:noFill/>
                  <a:round/>
                  <a:headEnd/>
                  <a:tailEnd/>
                </a:ln>
                <a:solidFill>
                  <a:schemeClr val="bg1">
                    <a:alpha val="70195"/>
                  </a:schemeClr>
                </a:solidFill>
                <a:effectLst>
                  <a:outerShdw dist="38100" dir="2700000" algn="tl" rotWithShape="0">
                    <a:srgbClr val="000000">
                      <a:alpha val="43137"/>
                    </a:srgbClr>
                  </a:outerShdw>
                </a:effectLst>
                <a:latin typeface="Book Antiqua"/>
              </a:rPr>
              <a:t>Territorio</a:t>
            </a:r>
          </a:p>
        </p:txBody>
      </p:sp>
      <p:sp>
        <p:nvSpPr>
          <p:cNvPr id="21" name="Rectangle 3"/>
          <p:cNvSpPr txBox="1">
            <a:spLocks noChangeArrowheads="1"/>
          </p:cNvSpPr>
          <p:nvPr/>
        </p:nvSpPr>
        <p:spPr bwMode="auto">
          <a:xfrm>
            <a:off x="1295400" y="306370"/>
            <a:ext cx="6858000" cy="550862"/>
          </a:xfrm>
          <a:prstGeom prst="rect">
            <a:avLst/>
          </a:prstGeom>
          <a:noFill/>
          <a:ln>
            <a:miter lim="800000"/>
            <a:headEnd/>
            <a:tailEnd/>
          </a:ln>
        </p:spPr>
        <p:txBody>
          <a:bodyPr anchor="ctr"/>
          <a:lstStyle/>
          <a:p>
            <a:pPr algn="ctr" eaLnBrk="0" hangingPunct="0">
              <a:defRPr/>
            </a:pPr>
            <a:r>
              <a:rPr lang="it-IT" sz="4000" b="1" kern="0" dirty="0">
                <a:solidFill>
                  <a:srgbClr val="002060"/>
                </a:solidFill>
                <a:latin typeface="Book Antiqua" pitchFamily="18" charset="0"/>
                <a:ea typeface="+mj-ea"/>
                <a:cs typeface="+mj-cs"/>
              </a:rPr>
              <a:t>Il territorio</a:t>
            </a:r>
          </a:p>
        </p:txBody>
      </p:sp>
      <p:sp>
        <p:nvSpPr>
          <p:cNvPr id="22" name="Text Box 6"/>
          <p:cNvSpPr txBox="1">
            <a:spLocks noChangeArrowheads="1"/>
          </p:cNvSpPr>
          <p:nvPr/>
        </p:nvSpPr>
        <p:spPr bwMode="auto">
          <a:xfrm>
            <a:off x="7010400" y="4876800"/>
            <a:ext cx="866775" cy="376238"/>
          </a:xfrm>
          <a:prstGeom prst="rect">
            <a:avLst/>
          </a:prstGeom>
          <a:solidFill>
            <a:schemeClr val="bg1">
              <a:alpha val="50195"/>
            </a:schemeClr>
          </a:solidFill>
          <a:ln w="9525">
            <a:solidFill>
              <a:srgbClr val="000066"/>
            </a:solidFill>
            <a:prstDash val="lgDash"/>
            <a:miter lim="800000"/>
            <a:headEnd/>
            <a:tailEnd/>
          </a:ln>
        </p:spPr>
        <p:txBody>
          <a:bodyPr wrap="none">
            <a:spAutoFit/>
          </a:bodyPr>
          <a:lstStyle/>
          <a:p>
            <a:pPr algn="ctr" eaLnBrk="0" hangingPunct="0"/>
            <a:r>
              <a:rPr lang="it-IT" b="1" u="sng">
                <a:solidFill>
                  <a:srgbClr val="000066"/>
                </a:solidFill>
                <a:effectLst/>
                <a:latin typeface="Book Antiqua" pitchFamily="18" charset="0"/>
              </a:rPr>
              <a:t>Media</a:t>
            </a:r>
            <a:endParaRPr lang="it-IT" sz="1600" b="1">
              <a:solidFill>
                <a:srgbClr val="000066"/>
              </a:solidFill>
              <a:effectLst/>
              <a:latin typeface="Book Antiqua" pitchFamily="18" charset="0"/>
            </a:endParaRPr>
          </a:p>
        </p:txBody>
      </p:sp>
      <p:sp>
        <p:nvSpPr>
          <p:cNvPr id="23" name="Text Box 7"/>
          <p:cNvSpPr txBox="1">
            <a:spLocks noChangeArrowheads="1"/>
          </p:cNvSpPr>
          <p:nvPr/>
        </p:nvSpPr>
        <p:spPr bwMode="auto">
          <a:xfrm>
            <a:off x="3657600" y="1066800"/>
            <a:ext cx="815975" cy="376238"/>
          </a:xfrm>
          <a:prstGeom prst="rect">
            <a:avLst/>
          </a:prstGeom>
          <a:solidFill>
            <a:schemeClr val="bg1">
              <a:alpha val="50195"/>
            </a:schemeClr>
          </a:solidFill>
          <a:ln w="9525">
            <a:solidFill>
              <a:srgbClr val="000066"/>
            </a:solidFill>
            <a:prstDash val="lgDash"/>
            <a:miter lim="800000"/>
            <a:headEnd/>
            <a:tailEnd/>
          </a:ln>
        </p:spPr>
        <p:txBody>
          <a:bodyPr wrap="none">
            <a:spAutoFit/>
          </a:bodyPr>
          <a:lstStyle/>
          <a:p>
            <a:pPr algn="ctr" eaLnBrk="0" hangingPunct="0"/>
            <a:r>
              <a:rPr lang="it-IT" b="1" u="sng">
                <a:solidFill>
                  <a:srgbClr val="000066"/>
                </a:solidFill>
                <a:effectLst/>
                <a:latin typeface="Book Antiqua" pitchFamily="18" charset="0"/>
              </a:rPr>
              <a:t>Tifosi</a:t>
            </a:r>
            <a:endParaRPr lang="it-IT" sz="1600">
              <a:solidFill>
                <a:srgbClr val="000066"/>
              </a:solidFill>
              <a:effectLst/>
              <a:latin typeface="Book Antiqua" pitchFamily="18" charset="0"/>
            </a:endParaRPr>
          </a:p>
        </p:txBody>
      </p:sp>
      <p:sp>
        <p:nvSpPr>
          <p:cNvPr id="24" name="Text Box 8"/>
          <p:cNvSpPr txBox="1">
            <a:spLocks noChangeArrowheads="1"/>
          </p:cNvSpPr>
          <p:nvPr/>
        </p:nvSpPr>
        <p:spPr bwMode="auto">
          <a:xfrm>
            <a:off x="6400800" y="5486400"/>
            <a:ext cx="1235075" cy="650875"/>
          </a:xfrm>
          <a:prstGeom prst="rect">
            <a:avLst/>
          </a:prstGeom>
          <a:solidFill>
            <a:schemeClr val="bg1">
              <a:alpha val="50195"/>
            </a:schemeClr>
          </a:solidFill>
          <a:ln w="9525">
            <a:solidFill>
              <a:srgbClr val="000066"/>
            </a:solidFill>
            <a:prstDash val="lgDash"/>
            <a:miter lim="800000"/>
            <a:headEnd/>
            <a:tailEnd/>
          </a:ln>
        </p:spPr>
        <p:txBody>
          <a:bodyPr wrap="none">
            <a:spAutoFit/>
          </a:bodyPr>
          <a:lstStyle/>
          <a:p>
            <a:pPr algn="ctr" eaLnBrk="0" hangingPunct="0"/>
            <a:r>
              <a:rPr lang="it-IT" b="1" u="sng">
                <a:solidFill>
                  <a:srgbClr val="000066"/>
                </a:solidFill>
                <a:effectLst/>
                <a:latin typeface="Book Antiqua" pitchFamily="18" charset="0"/>
              </a:rPr>
              <a:t>Naviganti</a:t>
            </a:r>
          </a:p>
          <a:p>
            <a:pPr algn="ctr" eaLnBrk="0" hangingPunct="0"/>
            <a:r>
              <a:rPr lang="it-IT" b="1" u="sng">
                <a:solidFill>
                  <a:srgbClr val="000066"/>
                </a:solidFill>
                <a:effectLst/>
                <a:latin typeface="Book Antiqua" pitchFamily="18" charset="0"/>
              </a:rPr>
              <a:t>Internet</a:t>
            </a:r>
            <a:endParaRPr lang="it-IT" sz="1600" b="1">
              <a:solidFill>
                <a:srgbClr val="000066"/>
              </a:solidFill>
              <a:effectLst/>
              <a:latin typeface="Book Antiqua" pitchFamily="18" charset="0"/>
            </a:endParaRPr>
          </a:p>
        </p:txBody>
      </p:sp>
      <p:sp>
        <p:nvSpPr>
          <p:cNvPr id="25" name="Text Box 9"/>
          <p:cNvSpPr txBox="1">
            <a:spLocks noChangeArrowheads="1"/>
          </p:cNvSpPr>
          <p:nvPr/>
        </p:nvSpPr>
        <p:spPr bwMode="auto">
          <a:xfrm>
            <a:off x="838200" y="2590800"/>
            <a:ext cx="1447800" cy="369888"/>
          </a:xfrm>
          <a:prstGeom prst="rect">
            <a:avLst/>
          </a:prstGeom>
          <a:solidFill>
            <a:schemeClr val="bg1">
              <a:alpha val="50195"/>
            </a:schemeClr>
          </a:solidFill>
          <a:ln w="9525">
            <a:solidFill>
              <a:srgbClr val="000066"/>
            </a:solidFill>
            <a:prstDash val="lgDash"/>
            <a:miter lim="800000"/>
            <a:headEnd/>
            <a:tailEnd/>
          </a:ln>
        </p:spPr>
        <p:txBody>
          <a:bodyPr>
            <a:spAutoFit/>
          </a:bodyPr>
          <a:lstStyle/>
          <a:p>
            <a:pPr algn="ctr" eaLnBrk="0" hangingPunct="0"/>
            <a:r>
              <a:rPr lang="it-IT" b="1" u="sng">
                <a:solidFill>
                  <a:srgbClr val="000066"/>
                </a:solidFill>
                <a:effectLst/>
                <a:latin typeface="Book Antiqua" pitchFamily="18" charset="0"/>
              </a:rPr>
              <a:t>Spettatori</a:t>
            </a:r>
            <a:endParaRPr lang="it-IT" sz="1600" b="1" u="sng">
              <a:solidFill>
                <a:srgbClr val="000066"/>
              </a:solidFill>
              <a:effectLst/>
              <a:latin typeface="Book Antiqua" pitchFamily="18" charset="0"/>
            </a:endParaRPr>
          </a:p>
        </p:txBody>
      </p:sp>
      <p:sp>
        <p:nvSpPr>
          <p:cNvPr id="26" name="Text Box 10"/>
          <p:cNvSpPr txBox="1">
            <a:spLocks noChangeArrowheads="1"/>
          </p:cNvSpPr>
          <p:nvPr/>
        </p:nvSpPr>
        <p:spPr bwMode="auto">
          <a:xfrm>
            <a:off x="990600" y="4724400"/>
            <a:ext cx="1277938" cy="376238"/>
          </a:xfrm>
          <a:prstGeom prst="rect">
            <a:avLst/>
          </a:prstGeom>
          <a:solidFill>
            <a:schemeClr val="bg1">
              <a:alpha val="50195"/>
            </a:schemeClr>
          </a:solidFill>
          <a:ln w="9525">
            <a:solidFill>
              <a:srgbClr val="000066"/>
            </a:solidFill>
            <a:prstDash val="lgDash"/>
            <a:miter lim="800000"/>
            <a:headEnd/>
            <a:tailEnd/>
          </a:ln>
        </p:spPr>
        <p:txBody>
          <a:bodyPr>
            <a:spAutoFit/>
          </a:bodyPr>
          <a:lstStyle/>
          <a:p>
            <a:pPr algn="ctr" eaLnBrk="0" hangingPunct="0"/>
            <a:r>
              <a:rPr lang="it-IT" b="1" u="sng">
                <a:solidFill>
                  <a:srgbClr val="000066"/>
                </a:solidFill>
                <a:effectLst/>
                <a:latin typeface="Book Antiqua" pitchFamily="18" charset="0"/>
              </a:rPr>
              <a:t>Enti locali</a:t>
            </a:r>
            <a:endParaRPr lang="it-IT" sz="1600" b="1" u="sng">
              <a:solidFill>
                <a:srgbClr val="000066"/>
              </a:solidFill>
              <a:effectLst/>
              <a:latin typeface="Book Antiqua" pitchFamily="18" charset="0"/>
            </a:endParaRPr>
          </a:p>
        </p:txBody>
      </p:sp>
      <p:sp>
        <p:nvSpPr>
          <p:cNvPr id="27" name="Text Box 11"/>
          <p:cNvSpPr txBox="1">
            <a:spLocks noChangeArrowheads="1"/>
          </p:cNvSpPr>
          <p:nvPr/>
        </p:nvSpPr>
        <p:spPr bwMode="auto">
          <a:xfrm>
            <a:off x="1219200" y="3200400"/>
            <a:ext cx="892175" cy="376238"/>
          </a:xfrm>
          <a:prstGeom prst="rect">
            <a:avLst/>
          </a:prstGeom>
          <a:solidFill>
            <a:schemeClr val="bg1">
              <a:alpha val="50195"/>
            </a:schemeClr>
          </a:solidFill>
          <a:ln w="9525">
            <a:solidFill>
              <a:srgbClr val="000066"/>
            </a:solidFill>
            <a:prstDash val="lgDash"/>
            <a:miter lim="800000"/>
            <a:headEnd/>
            <a:tailEnd/>
          </a:ln>
        </p:spPr>
        <p:txBody>
          <a:bodyPr wrap="none">
            <a:spAutoFit/>
          </a:bodyPr>
          <a:lstStyle/>
          <a:p>
            <a:pPr algn="ctr" eaLnBrk="0" hangingPunct="0"/>
            <a:r>
              <a:rPr lang="it-IT" b="1" u="sng">
                <a:solidFill>
                  <a:srgbClr val="000066"/>
                </a:solidFill>
                <a:effectLst/>
                <a:latin typeface="Book Antiqua" pitchFamily="18" charset="0"/>
              </a:rPr>
              <a:t>Lettori</a:t>
            </a:r>
            <a:endParaRPr lang="it-IT" sz="1600">
              <a:solidFill>
                <a:srgbClr val="000066"/>
              </a:solidFill>
              <a:effectLst/>
              <a:latin typeface="Book Antiqua" pitchFamily="18" charset="0"/>
            </a:endParaRPr>
          </a:p>
        </p:txBody>
      </p:sp>
      <p:sp>
        <p:nvSpPr>
          <p:cNvPr id="28" name="Text Box 12"/>
          <p:cNvSpPr txBox="1">
            <a:spLocks noChangeArrowheads="1"/>
          </p:cNvSpPr>
          <p:nvPr/>
        </p:nvSpPr>
        <p:spPr bwMode="auto">
          <a:xfrm>
            <a:off x="533400" y="5334000"/>
            <a:ext cx="2089150" cy="376238"/>
          </a:xfrm>
          <a:prstGeom prst="rect">
            <a:avLst/>
          </a:prstGeom>
          <a:solidFill>
            <a:schemeClr val="bg1">
              <a:alpha val="50195"/>
            </a:schemeClr>
          </a:solidFill>
          <a:ln w="9525">
            <a:solidFill>
              <a:srgbClr val="000066"/>
            </a:solidFill>
            <a:prstDash val="lgDash"/>
            <a:miter lim="800000"/>
            <a:headEnd/>
            <a:tailEnd/>
          </a:ln>
        </p:spPr>
        <p:txBody>
          <a:bodyPr>
            <a:spAutoFit/>
          </a:bodyPr>
          <a:lstStyle/>
          <a:p>
            <a:pPr algn="ctr" eaLnBrk="0" hangingPunct="0"/>
            <a:r>
              <a:rPr lang="it-IT" b="1" u="sng">
                <a:solidFill>
                  <a:srgbClr val="000066"/>
                </a:solidFill>
                <a:effectLst/>
                <a:latin typeface="Book Antiqua" pitchFamily="18" charset="0"/>
              </a:rPr>
              <a:t>Comunità locale</a:t>
            </a:r>
            <a:endParaRPr lang="it-IT" sz="1600" b="1" u="sng">
              <a:solidFill>
                <a:srgbClr val="000066"/>
              </a:solidFill>
              <a:effectLst/>
              <a:latin typeface="Book Antiqua" pitchFamily="18" charset="0"/>
            </a:endParaRPr>
          </a:p>
        </p:txBody>
      </p:sp>
      <p:sp>
        <p:nvSpPr>
          <p:cNvPr id="29" name="Text Box 13"/>
          <p:cNvSpPr txBox="1">
            <a:spLocks noChangeArrowheads="1"/>
          </p:cNvSpPr>
          <p:nvPr/>
        </p:nvSpPr>
        <p:spPr bwMode="auto">
          <a:xfrm>
            <a:off x="685800" y="1905000"/>
            <a:ext cx="1944688" cy="527050"/>
          </a:xfrm>
          <a:prstGeom prst="rect">
            <a:avLst/>
          </a:prstGeom>
          <a:solidFill>
            <a:schemeClr val="bg1">
              <a:alpha val="50195"/>
            </a:schemeClr>
          </a:solidFill>
          <a:ln w="9525">
            <a:solidFill>
              <a:srgbClr val="000066"/>
            </a:solidFill>
            <a:prstDash val="lgDash"/>
            <a:miter lim="800000"/>
            <a:headEnd/>
            <a:tailEnd/>
          </a:ln>
        </p:spPr>
        <p:txBody>
          <a:bodyPr>
            <a:spAutoFit/>
          </a:bodyPr>
          <a:lstStyle/>
          <a:p>
            <a:pPr algn="ctr" eaLnBrk="0" hangingPunct="0"/>
            <a:r>
              <a:rPr lang="it-IT" sz="1400" b="1" u="sng">
                <a:solidFill>
                  <a:srgbClr val="000066"/>
                </a:solidFill>
                <a:effectLst/>
                <a:latin typeface="Book Antiqua" pitchFamily="18" charset="0"/>
              </a:rPr>
              <a:t>Frequentatori</a:t>
            </a:r>
          </a:p>
          <a:p>
            <a:pPr algn="ctr" eaLnBrk="0" hangingPunct="0"/>
            <a:r>
              <a:rPr lang="it-IT" sz="1400" b="1" u="sng">
                <a:solidFill>
                  <a:srgbClr val="000066"/>
                </a:solidFill>
                <a:effectLst/>
                <a:latin typeface="Book Antiqua" pitchFamily="18" charset="0"/>
              </a:rPr>
              <a:t>impianti extra-sport</a:t>
            </a:r>
            <a:endParaRPr lang="it-IT" sz="1200" b="1" u="sng">
              <a:solidFill>
                <a:srgbClr val="000066"/>
              </a:solidFill>
              <a:effectLst/>
              <a:latin typeface="Book Antiqua" pitchFamily="18" charset="0"/>
            </a:endParaRPr>
          </a:p>
        </p:txBody>
      </p:sp>
      <p:sp>
        <p:nvSpPr>
          <p:cNvPr id="30" name="Text Box 14"/>
          <p:cNvSpPr txBox="1">
            <a:spLocks noChangeArrowheads="1"/>
          </p:cNvSpPr>
          <p:nvPr/>
        </p:nvSpPr>
        <p:spPr bwMode="auto">
          <a:xfrm>
            <a:off x="5791200" y="6172200"/>
            <a:ext cx="1482725" cy="376238"/>
          </a:xfrm>
          <a:prstGeom prst="rect">
            <a:avLst/>
          </a:prstGeom>
          <a:solidFill>
            <a:schemeClr val="bg1">
              <a:alpha val="50195"/>
            </a:schemeClr>
          </a:solidFill>
          <a:ln w="9525">
            <a:solidFill>
              <a:srgbClr val="000066"/>
            </a:solidFill>
            <a:prstDash val="lgDash"/>
            <a:miter lim="800000"/>
            <a:headEnd/>
            <a:tailEnd/>
          </a:ln>
        </p:spPr>
        <p:txBody>
          <a:bodyPr wrap="none">
            <a:spAutoFit/>
          </a:bodyPr>
          <a:lstStyle/>
          <a:p>
            <a:pPr algn="ctr" eaLnBrk="0" hangingPunct="0"/>
            <a:r>
              <a:rPr lang="it-IT" b="1" u="sng">
                <a:solidFill>
                  <a:srgbClr val="000066"/>
                </a:solidFill>
                <a:effectLst/>
                <a:latin typeface="Book Antiqua" pitchFamily="18" charset="0"/>
              </a:rPr>
              <a:t>Spettatori tv</a:t>
            </a:r>
            <a:endParaRPr lang="it-IT" sz="1600" b="1">
              <a:solidFill>
                <a:srgbClr val="000066"/>
              </a:solidFill>
              <a:effectLst/>
              <a:latin typeface="Book Antiqua" pitchFamily="18" charset="0"/>
            </a:endParaRPr>
          </a:p>
        </p:txBody>
      </p:sp>
      <p:sp>
        <p:nvSpPr>
          <p:cNvPr id="31" name="Text Box 15"/>
          <p:cNvSpPr txBox="1">
            <a:spLocks noChangeArrowheads="1"/>
          </p:cNvSpPr>
          <p:nvPr/>
        </p:nvSpPr>
        <p:spPr bwMode="auto">
          <a:xfrm>
            <a:off x="7239000" y="4114800"/>
            <a:ext cx="1679575" cy="677863"/>
          </a:xfrm>
          <a:prstGeom prst="rect">
            <a:avLst/>
          </a:prstGeom>
          <a:solidFill>
            <a:schemeClr val="bg1">
              <a:alpha val="50195"/>
            </a:schemeClr>
          </a:solidFill>
          <a:ln w="9525">
            <a:solidFill>
              <a:srgbClr val="000066"/>
            </a:solidFill>
            <a:prstDash val="lgDash"/>
            <a:miter lim="800000"/>
            <a:headEnd/>
            <a:tailEnd/>
          </a:ln>
        </p:spPr>
        <p:txBody>
          <a:bodyPr>
            <a:spAutoFit/>
          </a:bodyPr>
          <a:lstStyle/>
          <a:p>
            <a:pPr algn="ctr" eaLnBrk="0" hangingPunct="0">
              <a:lnSpc>
                <a:spcPct val="90000"/>
              </a:lnSpc>
            </a:pPr>
            <a:r>
              <a:rPr lang="it-IT" sz="1400" b="1" u="sng">
                <a:solidFill>
                  <a:srgbClr val="000066"/>
                </a:solidFill>
                <a:effectLst/>
                <a:latin typeface="Book Antiqua" pitchFamily="18" charset="0"/>
              </a:rPr>
              <a:t>Altre Organizzazioni sportive</a:t>
            </a:r>
            <a:endParaRPr lang="it-IT" sz="1200" b="1" u="sng">
              <a:solidFill>
                <a:srgbClr val="000066"/>
              </a:solidFill>
              <a:effectLst/>
              <a:latin typeface="Book Antiqua" pitchFamily="18" charset="0"/>
            </a:endParaRPr>
          </a:p>
        </p:txBody>
      </p:sp>
      <p:sp>
        <p:nvSpPr>
          <p:cNvPr id="32" name="Text Box 16"/>
          <p:cNvSpPr txBox="1">
            <a:spLocks noChangeArrowheads="1"/>
          </p:cNvSpPr>
          <p:nvPr/>
        </p:nvSpPr>
        <p:spPr bwMode="auto">
          <a:xfrm>
            <a:off x="6858000" y="2362200"/>
            <a:ext cx="1095375" cy="376238"/>
          </a:xfrm>
          <a:prstGeom prst="rect">
            <a:avLst/>
          </a:prstGeom>
          <a:solidFill>
            <a:schemeClr val="bg1">
              <a:alpha val="50195"/>
            </a:schemeClr>
          </a:solidFill>
          <a:ln w="9525">
            <a:solidFill>
              <a:srgbClr val="000066"/>
            </a:solidFill>
            <a:prstDash val="lgDash"/>
            <a:miter lim="800000"/>
            <a:headEnd/>
            <a:tailEnd/>
          </a:ln>
        </p:spPr>
        <p:txBody>
          <a:bodyPr wrap="none">
            <a:spAutoFit/>
          </a:bodyPr>
          <a:lstStyle/>
          <a:p>
            <a:pPr algn="ctr" eaLnBrk="0" hangingPunct="0"/>
            <a:r>
              <a:rPr lang="it-IT" b="1" u="sng">
                <a:solidFill>
                  <a:srgbClr val="000066"/>
                </a:solidFill>
                <a:effectLst/>
                <a:latin typeface="Book Antiqua" pitchFamily="18" charset="0"/>
              </a:rPr>
              <a:t>Studenti</a:t>
            </a:r>
            <a:endParaRPr lang="it-IT" sz="1600" b="1">
              <a:solidFill>
                <a:srgbClr val="000066"/>
              </a:solidFill>
              <a:effectLst/>
              <a:latin typeface="Book Antiqua" pitchFamily="18" charset="0"/>
            </a:endParaRPr>
          </a:p>
        </p:txBody>
      </p:sp>
      <p:sp>
        <p:nvSpPr>
          <p:cNvPr id="33" name="Text Box 17"/>
          <p:cNvSpPr txBox="1">
            <a:spLocks noChangeArrowheads="1"/>
          </p:cNvSpPr>
          <p:nvPr/>
        </p:nvSpPr>
        <p:spPr bwMode="auto">
          <a:xfrm>
            <a:off x="990600" y="4038600"/>
            <a:ext cx="1069975" cy="376238"/>
          </a:xfrm>
          <a:prstGeom prst="rect">
            <a:avLst/>
          </a:prstGeom>
          <a:solidFill>
            <a:schemeClr val="bg1">
              <a:alpha val="50195"/>
            </a:schemeClr>
          </a:solidFill>
          <a:ln w="9525">
            <a:solidFill>
              <a:srgbClr val="000066"/>
            </a:solidFill>
            <a:prstDash val="lgDash"/>
            <a:miter lim="800000"/>
            <a:headEnd/>
            <a:tailEnd/>
          </a:ln>
        </p:spPr>
        <p:txBody>
          <a:bodyPr wrap="none">
            <a:spAutoFit/>
          </a:bodyPr>
          <a:lstStyle/>
          <a:p>
            <a:pPr algn="ctr" eaLnBrk="0" hangingPunct="0"/>
            <a:r>
              <a:rPr lang="it-IT" b="1" u="sng">
                <a:solidFill>
                  <a:srgbClr val="000066"/>
                </a:solidFill>
                <a:effectLst/>
                <a:latin typeface="Book Antiqua" pitchFamily="18" charset="0"/>
              </a:rPr>
              <a:t>Aziende</a:t>
            </a:r>
            <a:endParaRPr lang="it-IT" sz="1600" b="1">
              <a:solidFill>
                <a:srgbClr val="000066"/>
              </a:solidFill>
              <a:effectLst/>
              <a:latin typeface="Book Antiqua" pitchFamily="18" charset="0"/>
            </a:endParaRPr>
          </a:p>
        </p:txBody>
      </p:sp>
      <p:sp>
        <p:nvSpPr>
          <p:cNvPr id="34" name="Text Box 18"/>
          <p:cNvSpPr txBox="1">
            <a:spLocks noChangeArrowheads="1"/>
          </p:cNvSpPr>
          <p:nvPr/>
        </p:nvSpPr>
        <p:spPr bwMode="auto">
          <a:xfrm>
            <a:off x="1828800" y="1143000"/>
            <a:ext cx="1592263" cy="677863"/>
          </a:xfrm>
          <a:prstGeom prst="rect">
            <a:avLst/>
          </a:prstGeom>
          <a:solidFill>
            <a:schemeClr val="bg1">
              <a:alpha val="50195"/>
            </a:schemeClr>
          </a:solidFill>
          <a:ln w="9525">
            <a:solidFill>
              <a:srgbClr val="000066"/>
            </a:solidFill>
            <a:prstDash val="lgDash"/>
            <a:miter lim="800000"/>
            <a:headEnd/>
            <a:tailEnd/>
          </a:ln>
        </p:spPr>
        <p:txBody>
          <a:bodyPr wrap="none">
            <a:spAutoFit/>
          </a:bodyPr>
          <a:lstStyle/>
          <a:p>
            <a:pPr algn="ctr" eaLnBrk="0" hangingPunct="0">
              <a:lnSpc>
                <a:spcPct val="90000"/>
              </a:lnSpc>
            </a:pPr>
            <a:r>
              <a:rPr lang="it-IT" sz="1400" b="1" u="sng">
                <a:solidFill>
                  <a:srgbClr val="000066"/>
                </a:solidFill>
                <a:effectLst/>
                <a:latin typeface="Book Antiqua" pitchFamily="18" charset="0"/>
              </a:rPr>
              <a:t>Acquirenti</a:t>
            </a:r>
          </a:p>
          <a:p>
            <a:pPr algn="ctr" eaLnBrk="0" hangingPunct="0">
              <a:lnSpc>
                <a:spcPct val="90000"/>
              </a:lnSpc>
            </a:pPr>
            <a:r>
              <a:rPr lang="it-IT" sz="1400" b="1" u="sng">
                <a:solidFill>
                  <a:srgbClr val="000066"/>
                </a:solidFill>
                <a:effectLst/>
                <a:latin typeface="Book Antiqua" pitchFamily="18" charset="0"/>
              </a:rPr>
              <a:t>beni e servizi</a:t>
            </a:r>
          </a:p>
          <a:p>
            <a:pPr algn="ctr" eaLnBrk="0" hangingPunct="0">
              <a:lnSpc>
                <a:spcPct val="90000"/>
              </a:lnSpc>
            </a:pPr>
            <a:r>
              <a:rPr lang="it-IT" sz="1400" b="1" u="sng">
                <a:solidFill>
                  <a:srgbClr val="000066"/>
                </a:solidFill>
                <a:effectLst/>
                <a:latin typeface="Book Antiqua" pitchFamily="18" charset="0"/>
              </a:rPr>
              <a:t>non </a:t>
            </a:r>
            <a:r>
              <a:rPr lang="it-IT" sz="1400" b="1" i="1" u="sng">
                <a:solidFill>
                  <a:srgbClr val="000066"/>
                </a:solidFill>
                <a:effectLst/>
                <a:latin typeface="Book Antiqua" pitchFamily="18" charset="0"/>
              </a:rPr>
              <a:t>core business</a:t>
            </a:r>
            <a:endParaRPr lang="it-IT" sz="1200" b="1" u="sng">
              <a:solidFill>
                <a:srgbClr val="000066"/>
              </a:solidFill>
              <a:effectLst/>
              <a:latin typeface="Book Antiqua" pitchFamily="18" charset="0"/>
            </a:endParaRPr>
          </a:p>
        </p:txBody>
      </p:sp>
      <p:sp>
        <p:nvSpPr>
          <p:cNvPr id="35" name="Text Box 19"/>
          <p:cNvSpPr txBox="1">
            <a:spLocks noChangeArrowheads="1"/>
          </p:cNvSpPr>
          <p:nvPr/>
        </p:nvSpPr>
        <p:spPr bwMode="auto">
          <a:xfrm>
            <a:off x="4876800" y="1066800"/>
            <a:ext cx="790575" cy="376238"/>
          </a:xfrm>
          <a:prstGeom prst="rect">
            <a:avLst/>
          </a:prstGeom>
          <a:solidFill>
            <a:schemeClr val="bg1">
              <a:alpha val="50195"/>
            </a:schemeClr>
          </a:solidFill>
          <a:ln w="9525">
            <a:solidFill>
              <a:srgbClr val="000066"/>
            </a:solidFill>
            <a:prstDash val="lgDash"/>
            <a:miter lim="800000"/>
            <a:headEnd/>
            <a:tailEnd/>
          </a:ln>
        </p:spPr>
        <p:txBody>
          <a:bodyPr wrap="none">
            <a:spAutoFit/>
          </a:bodyPr>
          <a:lstStyle/>
          <a:p>
            <a:pPr algn="ctr" eaLnBrk="0" hangingPunct="0"/>
            <a:r>
              <a:rPr lang="it-IT" b="1" u="sng">
                <a:solidFill>
                  <a:srgbClr val="000066"/>
                </a:solidFill>
                <a:effectLst/>
                <a:latin typeface="Book Antiqua" pitchFamily="18" charset="0"/>
              </a:rPr>
              <a:t>Atleti</a:t>
            </a:r>
          </a:p>
        </p:txBody>
      </p:sp>
      <p:sp>
        <p:nvSpPr>
          <p:cNvPr id="36" name="Text Box 20"/>
          <p:cNvSpPr txBox="1">
            <a:spLocks noChangeArrowheads="1"/>
          </p:cNvSpPr>
          <p:nvPr/>
        </p:nvSpPr>
        <p:spPr bwMode="auto">
          <a:xfrm>
            <a:off x="5943600" y="1371600"/>
            <a:ext cx="955675" cy="376238"/>
          </a:xfrm>
          <a:prstGeom prst="rect">
            <a:avLst/>
          </a:prstGeom>
          <a:solidFill>
            <a:schemeClr val="bg1">
              <a:alpha val="50195"/>
            </a:schemeClr>
          </a:solidFill>
          <a:ln w="9525">
            <a:solidFill>
              <a:srgbClr val="000066"/>
            </a:solidFill>
            <a:prstDash val="lgDash"/>
            <a:miter lim="800000"/>
            <a:headEnd/>
            <a:tailEnd/>
          </a:ln>
        </p:spPr>
        <p:txBody>
          <a:bodyPr wrap="none">
            <a:spAutoFit/>
          </a:bodyPr>
          <a:lstStyle/>
          <a:p>
            <a:pPr algn="ctr" eaLnBrk="0" hangingPunct="0"/>
            <a:r>
              <a:rPr lang="it-IT" b="1" u="sng">
                <a:solidFill>
                  <a:srgbClr val="000066"/>
                </a:solidFill>
                <a:effectLst/>
                <a:latin typeface="Book Antiqua" pitchFamily="18" charset="0"/>
              </a:rPr>
              <a:t>Tecnici</a:t>
            </a:r>
            <a:endParaRPr lang="it-IT" sz="1600" b="1">
              <a:solidFill>
                <a:srgbClr val="000066"/>
              </a:solidFill>
              <a:effectLst/>
              <a:latin typeface="Book Antiqua" pitchFamily="18" charset="0"/>
            </a:endParaRPr>
          </a:p>
        </p:txBody>
      </p:sp>
      <p:sp>
        <p:nvSpPr>
          <p:cNvPr id="37" name="Text Box 21"/>
          <p:cNvSpPr txBox="1">
            <a:spLocks noChangeArrowheads="1"/>
          </p:cNvSpPr>
          <p:nvPr/>
        </p:nvSpPr>
        <p:spPr bwMode="auto">
          <a:xfrm>
            <a:off x="6477000" y="1828800"/>
            <a:ext cx="1158875" cy="376238"/>
          </a:xfrm>
          <a:prstGeom prst="rect">
            <a:avLst/>
          </a:prstGeom>
          <a:solidFill>
            <a:schemeClr val="bg1">
              <a:alpha val="50195"/>
            </a:schemeClr>
          </a:solidFill>
          <a:ln w="9525">
            <a:solidFill>
              <a:srgbClr val="000066"/>
            </a:solidFill>
            <a:prstDash val="lgDash"/>
            <a:miter lim="800000"/>
            <a:headEnd/>
            <a:tailEnd/>
          </a:ln>
        </p:spPr>
        <p:txBody>
          <a:bodyPr wrap="none">
            <a:spAutoFit/>
          </a:bodyPr>
          <a:lstStyle/>
          <a:p>
            <a:pPr algn="ctr" eaLnBrk="0" hangingPunct="0"/>
            <a:r>
              <a:rPr lang="it-IT" b="1" u="sng">
                <a:solidFill>
                  <a:srgbClr val="000066"/>
                </a:solidFill>
                <a:effectLst/>
                <a:latin typeface="Book Antiqua" pitchFamily="18" charset="0"/>
              </a:rPr>
              <a:t>Dirigenti</a:t>
            </a:r>
            <a:endParaRPr lang="it-IT" sz="1600" b="1">
              <a:solidFill>
                <a:srgbClr val="000066"/>
              </a:solidFill>
              <a:effectLst/>
              <a:latin typeface="Book Antiqua" pitchFamily="18" charset="0"/>
            </a:endParaRPr>
          </a:p>
        </p:txBody>
      </p:sp>
      <p:sp>
        <p:nvSpPr>
          <p:cNvPr id="38" name="Text Box 22"/>
          <p:cNvSpPr txBox="1">
            <a:spLocks noChangeArrowheads="1"/>
          </p:cNvSpPr>
          <p:nvPr/>
        </p:nvSpPr>
        <p:spPr bwMode="auto">
          <a:xfrm>
            <a:off x="7239000" y="2971800"/>
            <a:ext cx="1082675" cy="376238"/>
          </a:xfrm>
          <a:prstGeom prst="rect">
            <a:avLst/>
          </a:prstGeom>
          <a:solidFill>
            <a:schemeClr val="bg1">
              <a:alpha val="50195"/>
            </a:schemeClr>
          </a:solidFill>
          <a:ln w="9525">
            <a:solidFill>
              <a:srgbClr val="000066"/>
            </a:solidFill>
            <a:prstDash val="lgDash"/>
            <a:miter lim="800000"/>
            <a:headEnd/>
            <a:tailEnd/>
          </a:ln>
        </p:spPr>
        <p:txBody>
          <a:bodyPr wrap="none">
            <a:spAutoFit/>
          </a:bodyPr>
          <a:lstStyle/>
          <a:p>
            <a:pPr algn="ctr" eaLnBrk="0" hangingPunct="0"/>
            <a:r>
              <a:rPr lang="it-IT" b="1" u="sng">
                <a:solidFill>
                  <a:srgbClr val="000066"/>
                </a:solidFill>
                <a:effectLst/>
                <a:latin typeface="Book Antiqua" pitchFamily="18" charset="0"/>
              </a:rPr>
              <a:t>Genitori</a:t>
            </a:r>
            <a:endParaRPr lang="it-IT" sz="1600" b="1">
              <a:solidFill>
                <a:srgbClr val="000066"/>
              </a:solidFill>
              <a:effectLst/>
              <a:latin typeface="Book Antiqua" pitchFamily="18" charset="0"/>
            </a:endParaRPr>
          </a:p>
        </p:txBody>
      </p:sp>
      <p:sp>
        <p:nvSpPr>
          <p:cNvPr id="39" name="Text Box 23"/>
          <p:cNvSpPr txBox="1">
            <a:spLocks noChangeArrowheads="1"/>
          </p:cNvSpPr>
          <p:nvPr/>
        </p:nvSpPr>
        <p:spPr bwMode="auto">
          <a:xfrm>
            <a:off x="7015163" y="3581400"/>
            <a:ext cx="2128837" cy="376238"/>
          </a:xfrm>
          <a:prstGeom prst="rect">
            <a:avLst/>
          </a:prstGeom>
          <a:solidFill>
            <a:schemeClr val="bg1">
              <a:alpha val="50195"/>
            </a:schemeClr>
          </a:solidFill>
          <a:ln w="9525">
            <a:solidFill>
              <a:srgbClr val="000066"/>
            </a:solidFill>
            <a:prstDash val="lgDash"/>
            <a:miter lim="800000"/>
            <a:headEnd/>
            <a:tailEnd/>
          </a:ln>
        </p:spPr>
        <p:txBody>
          <a:bodyPr wrap="none">
            <a:spAutoFit/>
          </a:bodyPr>
          <a:lstStyle/>
          <a:p>
            <a:pPr algn="ctr" eaLnBrk="0" hangingPunct="0"/>
            <a:r>
              <a:rPr lang="it-IT" b="1" u="sng">
                <a:solidFill>
                  <a:srgbClr val="000066"/>
                </a:solidFill>
                <a:effectLst/>
                <a:latin typeface="Book Antiqua" pitchFamily="18" charset="0"/>
              </a:rPr>
              <a:t>CONI/Federazioni</a:t>
            </a:r>
            <a:endParaRPr lang="it-IT" sz="1600" b="1">
              <a:solidFill>
                <a:srgbClr val="000066"/>
              </a:solidFill>
              <a:effectLst/>
              <a:latin typeface="Book Antiqua" pitchFamily="18" charset="0"/>
            </a:endParaRPr>
          </a:p>
        </p:txBody>
      </p:sp>
      <p:sp>
        <p:nvSpPr>
          <p:cNvPr id="40" name="Text Box 24"/>
          <p:cNvSpPr txBox="1">
            <a:spLocks noChangeArrowheads="1"/>
          </p:cNvSpPr>
          <p:nvPr/>
        </p:nvSpPr>
        <p:spPr bwMode="auto">
          <a:xfrm>
            <a:off x="1752600" y="5867400"/>
            <a:ext cx="1447800" cy="650875"/>
          </a:xfrm>
          <a:prstGeom prst="rect">
            <a:avLst/>
          </a:prstGeom>
          <a:solidFill>
            <a:schemeClr val="bg1">
              <a:alpha val="50195"/>
            </a:schemeClr>
          </a:solidFill>
          <a:ln w="9525">
            <a:solidFill>
              <a:srgbClr val="000066"/>
            </a:solidFill>
            <a:prstDash val="lgDash"/>
            <a:miter lim="800000"/>
            <a:headEnd/>
            <a:tailEnd/>
          </a:ln>
        </p:spPr>
        <p:txBody>
          <a:bodyPr>
            <a:spAutoFit/>
          </a:bodyPr>
          <a:lstStyle/>
          <a:p>
            <a:pPr algn="ctr" eaLnBrk="0" hangingPunct="0"/>
            <a:r>
              <a:rPr lang="it-IT" b="1" u="sng">
                <a:solidFill>
                  <a:srgbClr val="000066"/>
                </a:solidFill>
                <a:effectLst/>
                <a:latin typeface="Book Antiqua" pitchFamily="18" charset="0"/>
              </a:rPr>
              <a:t>Asociazioni di categoria</a:t>
            </a:r>
            <a:endParaRPr lang="it-IT" sz="1600" b="1" u="sng">
              <a:solidFill>
                <a:srgbClr val="000066"/>
              </a:solidFill>
              <a:effectLst/>
              <a:latin typeface="Book Antiqua" pitchFamily="18" charset="0"/>
            </a:endParaRPr>
          </a:p>
        </p:txBody>
      </p:sp>
      <p:pic>
        <p:nvPicPr>
          <p:cNvPr id="17446" name="Picture 8" descr="uits low"/>
          <p:cNvPicPr>
            <a:picLocks noChangeAspect="1" noChangeArrowheads="1"/>
          </p:cNvPicPr>
          <p:nvPr/>
        </p:nvPicPr>
        <p:blipFill>
          <a:blip r:embed="rId3" cstate="print"/>
          <a:srcRect/>
          <a:stretch>
            <a:fillRect/>
          </a:stretch>
        </p:blipFill>
        <p:spPr bwMode="auto">
          <a:xfrm>
            <a:off x="3679825" y="3048000"/>
            <a:ext cx="2035175" cy="1781175"/>
          </a:xfrm>
          <a:prstGeom prst="rect">
            <a:avLst/>
          </a:prstGeom>
          <a:noFill/>
          <a:ln w="9525">
            <a:noFill/>
            <a:miter lim="800000"/>
            <a:headEnd/>
            <a:tailEnd/>
          </a:ln>
        </p:spPr>
      </p:pic>
      <p:sp>
        <p:nvSpPr>
          <p:cNvPr id="42" name="Segnaposto numero diapositiva 41"/>
          <p:cNvSpPr>
            <a:spLocks noGrp="1"/>
          </p:cNvSpPr>
          <p:nvPr>
            <p:ph type="sldNum" sz="quarter" idx="12"/>
          </p:nvPr>
        </p:nvSpPr>
        <p:spPr/>
        <p:txBody>
          <a:bodyPr/>
          <a:lstStyle/>
          <a:p>
            <a:pPr>
              <a:defRPr/>
            </a:pPr>
            <a:fld id="{DC8EDCD3-8437-4AB5-8119-C797EC307724}" type="slidenum">
              <a:rPr lang="it-IT" smtClean="0"/>
              <a:pPr>
                <a:defRPr/>
              </a:pPr>
              <a:t>19</a:t>
            </a:fld>
            <a:endParaRPr lang="it-IT"/>
          </a:p>
        </p:txBody>
      </p:sp>
      <p:sp>
        <p:nvSpPr>
          <p:cNvPr id="43" name="CasellaDiTesto 42"/>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1.3</a:t>
            </a:r>
            <a:endParaRPr lang="it-IT" sz="2400" b="1" dirty="0">
              <a:solidFill>
                <a:srgbClr val="002060"/>
              </a:solidFill>
            </a:endParaRPr>
          </a:p>
        </p:txBody>
      </p:sp>
    </p:spTree>
  </p:cSld>
  <p:clrMapOvr>
    <a:masterClrMapping/>
  </p:clrMapOvr>
  <p:transition spd="med">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egnaposto numero diapositiva 3"/>
          <p:cNvSpPr>
            <a:spLocks noGrp="1"/>
          </p:cNvSpPr>
          <p:nvPr>
            <p:ph type="sldNum" sz="quarter" idx="12"/>
          </p:nvPr>
        </p:nvSpPr>
        <p:spPr>
          <a:noFill/>
        </p:spPr>
        <p:txBody>
          <a:bodyPr/>
          <a:lstStyle/>
          <a:p>
            <a:fld id="{711F0AC4-543E-4FAC-9F88-B99C7786E197}" type="slidenum">
              <a:rPr lang="it-IT" smtClean="0"/>
              <a:pPr/>
              <a:t>20</a:t>
            </a:fld>
            <a:endParaRPr lang="it-IT" smtClean="0"/>
          </a:p>
        </p:txBody>
      </p:sp>
      <p:sp>
        <p:nvSpPr>
          <p:cNvPr id="5" name="Rectangle 3"/>
          <p:cNvSpPr txBox="1">
            <a:spLocks noChangeArrowheads="1"/>
          </p:cNvSpPr>
          <p:nvPr/>
        </p:nvSpPr>
        <p:spPr bwMode="auto">
          <a:xfrm>
            <a:off x="1214414" y="377808"/>
            <a:ext cx="6858000" cy="550862"/>
          </a:xfrm>
          <a:prstGeom prst="rect">
            <a:avLst/>
          </a:prstGeom>
          <a:noFill/>
          <a:ln>
            <a:miter lim="800000"/>
            <a:headEnd/>
            <a:tailEnd/>
          </a:ln>
        </p:spPr>
        <p:txBody>
          <a:bodyPr/>
          <a:lstStyle/>
          <a:p>
            <a:pPr algn="ctr" eaLnBrk="0" hangingPunct="0">
              <a:defRPr/>
            </a:pPr>
            <a:r>
              <a:rPr lang="it-IT" sz="4000" b="1" kern="0" dirty="0">
                <a:solidFill>
                  <a:srgbClr val="002060"/>
                </a:solidFill>
                <a:latin typeface="Book Antiqua" pitchFamily="18" charset="0"/>
                <a:ea typeface="+mj-ea"/>
                <a:cs typeface="+mj-cs"/>
              </a:rPr>
              <a:t>Come Comunicare</a:t>
            </a:r>
          </a:p>
        </p:txBody>
      </p:sp>
      <p:sp>
        <p:nvSpPr>
          <p:cNvPr id="18436" name="Rettangolo 5"/>
          <p:cNvSpPr>
            <a:spLocks noChangeArrowheads="1"/>
          </p:cNvSpPr>
          <p:nvPr/>
        </p:nvSpPr>
        <p:spPr bwMode="auto">
          <a:xfrm>
            <a:off x="685800" y="1322388"/>
            <a:ext cx="8001000" cy="4621212"/>
          </a:xfrm>
          <a:prstGeom prst="rect">
            <a:avLst/>
          </a:prstGeom>
          <a:noFill/>
          <a:ln w="9525">
            <a:noFill/>
            <a:miter lim="800000"/>
            <a:headEnd/>
            <a:tailEnd/>
          </a:ln>
        </p:spPr>
        <p:txBody>
          <a:bodyPr>
            <a:spAutoFit/>
          </a:bodyPr>
          <a:lstStyle/>
          <a:p>
            <a:pPr algn="just">
              <a:lnSpc>
                <a:spcPct val="150000"/>
              </a:lnSpc>
            </a:pPr>
            <a:r>
              <a:rPr lang="it-IT">
                <a:effectLst/>
                <a:latin typeface="Book Antiqua" pitchFamily="18" charset="0"/>
              </a:rPr>
              <a:t>La sezione deve strutturarsi per comunicare al’intera community sociale attraverso tutti i media a disposizione:</a:t>
            </a:r>
          </a:p>
          <a:p>
            <a:pPr algn="just">
              <a:lnSpc>
                <a:spcPct val="150000"/>
              </a:lnSpc>
            </a:pPr>
            <a:endParaRPr lang="it-IT">
              <a:effectLst/>
              <a:latin typeface="Book Antiqua" pitchFamily="18" charset="0"/>
            </a:endParaRPr>
          </a:p>
          <a:p>
            <a:pPr algn="just">
              <a:lnSpc>
                <a:spcPct val="150000"/>
              </a:lnSpc>
              <a:buFontTx/>
              <a:buChar char="-"/>
            </a:pPr>
            <a:r>
              <a:rPr lang="it-IT">
                <a:effectLst/>
                <a:latin typeface="Book Antiqua" pitchFamily="18" charset="0"/>
              </a:rPr>
              <a:t> </a:t>
            </a:r>
            <a:r>
              <a:rPr lang="it-IT" b="1">
                <a:effectLst/>
                <a:latin typeface="Book Antiqua" pitchFamily="18" charset="0"/>
              </a:rPr>
              <a:t>Media tradizionali off-line</a:t>
            </a:r>
            <a:r>
              <a:rPr lang="it-IT">
                <a:effectLst/>
                <a:latin typeface="Book Antiqua" pitchFamily="18" charset="0"/>
              </a:rPr>
              <a:t> (comunicati stampa, radio, tv)</a:t>
            </a:r>
          </a:p>
          <a:p>
            <a:pPr algn="just">
              <a:lnSpc>
                <a:spcPct val="150000"/>
              </a:lnSpc>
              <a:buFontTx/>
              <a:buChar char="-"/>
            </a:pPr>
            <a:r>
              <a:rPr lang="it-IT" b="1">
                <a:effectLst/>
                <a:latin typeface="Book Antiqua" pitchFamily="18" charset="0"/>
              </a:rPr>
              <a:t> Media on-line</a:t>
            </a:r>
            <a:r>
              <a:rPr lang="it-IT">
                <a:effectLst/>
                <a:latin typeface="Book Antiqua" pitchFamily="18" charset="0"/>
              </a:rPr>
              <a:t> (internet, e-mailing, newsletter, forum, streaming)</a:t>
            </a:r>
          </a:p>
          <a:p>
            <a:pPr algn="just">
              <a:lnSpc>
                <a:spcPct val="150000"/>
              </a:lnSpc>
              <a:buFontTx/>
              <a:buChar char="-"/>
            </a:pPr>
            <a:r>
              <a:rPr lang="it-IT">
                <a:effectLst/>
                <a:latin typeface="Book Antiqua" pitchFamily="18" charset="0"/>
              </a:rPr>
              <a:t> </a:t>
            </a:r>
            <a:r>
              <a:rPr lang="it-IT" b="1">
                <a:effectLst/>
                <a:latin typeface="Book Antiqua" pitchFamily="18" charset="0"/>
              </a:rPr>
              <a:t>Eventi</a:t>
            </a:r>
            <a:r>
              <a:rPr lang="it-IT">
                <a:effectLst/>
                <a:latin typeface="Book Antiqua" pitchFamily="18" charset="0"/>
              </a:rPr>
              <a:t> (in piazza, convegni, momenti culturali)</a:t>
            </a:r>
          </a:p>
          <a:p>
            <a:pPr algn="just">
              <a:lnSpc>
                <a:spcPct val="150000"/>
              </a:lnSpc>
              <a:buFontTx/>
              <a:buChar char="-"/>
            </a:pPr>
            <a:endParaRPr lang="it-IT">
              <a:effectLst/>
              <a:latin typeface="Book Antiqua" pitchFamily="18" charset="0"/>
            </a:endParaRPr>
          </a:p>
          <a:p>
            <a:pPr>
              <a:lnSpc>
                <a:spcPct val="150000"/>
              </a:lnSpc>
            </a:pPr>
            <a:r>
              <a:rPr lang="it-IT">
                <a:effectLst/>
                <a:latin typeface="Book Antiqua" pitchFamily="18" charset="0"/>
              </a:rPr>
              <a:t>Va posta anche particolare attenzione al primo strumento di comunicazione rappresentato dal </a:t>
            </a:r>
            <a:r>
              <a:rPr lang="it-IT" b="1">
                <a:effectLst/>
                <a:latin typeface="Book Antiqua" pitchFamily="18" charset="0"/>
              </a:rPr>
              <a:t>passa-parola dato da.</a:t>
            </a:r>
            <a:r>
              <a:rPr lang="it-IT">
                <a:effectLst/>
                <a:latin typeface="Book Antiqua" pitchFamily="18" charset="0"/>
              </a:rPr>
              <a:t>. </a:t>
            </a:r>
          </a:p>
          <a:p>
            <a:pPr lvl="1">
              <a:lnSpc>
                <a:spcPct val="150000"/>
              </a:lnSpc>
            </a:pPr>
            <a:r>
              <a:rPr lang="it-IT">
                <a:effectLst/>
                <a:latin typeface="Book Antiqua" pitchFamily="18" charset="0"/>
              </a:rPr>
              <a:t>Il comportamento e la soddisfazione degli utenti, </a:t>
            </a:r>
          </a:p>
          <a:p>
            <a:pPr lvl="1">
              <a:lnSpc>
                <a:spcPct val="150000"/>
              </a:lnSpc>
            </a:pPr>
            <a:r>
              <a:rPr lang="it-IT">
                <a:effectLst/>
                <a:latin typeface="Book Antiqua" pitchFamily="18" charset="0"/>
              </a:rPr>
              <a:t>il comportamento di collaboratori e volontari </a:t>
            </a:r>
          </a:p>
        </p:txBody>
      </p:sp>
      <p:sp>
        <p:nvSpPr>
          <p:cNvPr id="7" name="CasellaDiTesto 6"/>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1.3</a:t>
            </a:r>
            <a:endParaRPr lang="it-IT" sz="2400" b="1" dirty="0">
              <a:solidFill>
                <a:srgbClr val="002060"/>
              </a:solidFill>
            </a:endParaRPr>
          </a:p>
        </p:txBody>
      </p:sp>
    </p:spTree>
  </p:cSld>
  <p:clrMapOvr>
    <a:masterClrMapping/>
  </p:clrMapOvr>
  <p:transition spd="med">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egnaposto numero diapositiva 3"/>
          <p:cNvSpPr txBox="1">
            <a:spLocks noGrp="1"/>
          </p:cNvSpPr>
          <p:nvPr/>
        </p:nvSpPr>
        <p:spPr bwMode="auto">
          <a:xfrm>
            <a:off x="7019925" y="6597650"/>
            <a:ext cx="2133600" cy="476250"/>
          </a:xfrm>
          <a:prstGeom prst="rect">
            <a:avLst/>
          </a:prstGeom>
          <a:noFill/>
          <a:ln w="9525">
            <a:noFill/>
            <a:miter lim="800000"/>
            <a:headEnd/>
            <a:tailEnd/>
          </a:ln>
        </p:spPr>
        <p:txBody>
          <a:bodyPr/>
          <a:lstStyle/>
          <a:p>
            <a:pPr algn="r"/>
            <a:fld id="{BAC1D808-6D13-4F4D-A034-80D3CBC18B88}" type="slidenum">
              <a:rPr lang="it-IT" sz="1000" i="1">
                <a:solidFill>
                  <a:schemeClr val="bg1"/>
                </a:solidFill>
                <a:effectLst/>
                <a:latin typeface="Book Antiqua" pitchFamily="18" charset="0"/>
              </a:rPr>
              <a:pPr algn="r"/>
              <a:t>21</a:t>
            </a:fld>
            <a:endParaRPr lang="it-IT" sz="1000" i="1">
              <a:solidFill>
                <a:schemeClr val="bg1"/>
              </a:solidFill>
              <a:effectLst/>
              <a:latin typeface="Book Antiqua" pitchFamily="18" charset="0"/>
            </a:endParaRPr>
          </a:p>
        </p:txBody>
      </p:sp>
      <p:sp>
        <p:nvSpPr>
          <p:cNvPr id="21507" name="Rectangle 3"/>
          <p:cNvSpPr>
            <a:spLocks noGrp="1" noChangeArrowheads="1"/>
          </p:cNvSpPr>
          <p:nvPr>
            <p:ph type="body" idx="4294967295"/>
          </p:nvPr>
        </p:nvSpPr>
        <p:spPr bwMode="auto">
          <a:xfrm>
            <a:off x="357158" y="1643050"/>
            <a:ext cx="8534400" cy="3090858"/>
          </a:xfrm>
          <a:prstGeom prst="rect">
            <a:avLst/>
          </a:prstGeom>
          <a:ln>
            <a:miter lim="800000"/>
            <a:headEnd/>
            <a:tailEnd/>
          </a:ln>
        </p:spPr>
        <p:txBody>
          <a:bodyPr>
            <a:normAutofit lnSpcReduction="10000"/>
          </a:bodyPr>
          <a:lstStyle/>
          <a:p>
            <a:pPr marL="0" algn="just" eaLnBrk="1" hangingPunct="1">
              <a:buFontTx/>
              <a:buNone/>
              <a:defRPr/>
            </a:pPr>
            <a:r>
              <a:rPr lang="it-IT" sz="1800" dirty="0" smtClean="0">
                <a:latin typeface="Book Antiqua" pitchFamily="18" charset="0"/>
              </a:rPr>
              <a:t>La comunicazione è gestita dall’Ufficio Stampa. La funzione principale di questo ufficio è quella di selezionare, filtrare e veicolare il flusso delle informazioni provenienti dall’interno dell’ente verso gli organi di informazione.</a:t>
            </a:r>
          </a:p>
          <a:p>
            <a:pPr marL="0" algn="just" eaLnBrk="1" hangingPunct="1">
              <a:spcBef>
                <a:spcPts val="0"/>
              </a:spcBef>
              <a:buFontTx/>
              <a:buNone/>
              <a:defRPr/>
            </a:pPr>
            <a:r>
              <a:rPr lang="it-IT" sz="1800" dirty="0" smtClean="0">
                <a:latin typeface="Book Antiqua" pitchFamily="18" charset="0"/>
              </a:rPr>
              <a:t>La comunicazione off </a:t>
            </a:r>
            <a:r>
              <a:rPr lang="it-IT" sz="1800" dirty="0" err="1" smtClean="0">
                <a:latin typeface="Book Antiqua" pitchFamily="18" charset="0"/>
              </a:rPr>
              <a:t>line</a:t>
            </a:r>
            <a:r>
              <a:rPr lang="it-IT" sz="1800" dirty="0" smtClean="0">
                <a:latin typeface="Book Antiqua" pitchFamily="18" charset="0"/>
              </a:rPr>
              <a:t> include tutto quanto non è on </a:t>
            </a:r>
            <a:r>
              <a:rPr lang="it-IT" sz="1800" dirty="0" err="1" smtClean="0">
                <a:latin typeface="Book Antiqua" pitchFamily="18" charset="0"/>
              </a:rPr>
              <a:t>line</a:t>
            </a:r>
            <a:r>
              <a:rPr lang="it-IT" sz="1800" dirty="0" smtClean="0">
                <a:latin typeface="Book Antiqua" pitchFamily="18" charset="0"/>
              </a:rPr>
              <a:t>:</a:t>
            </a:r>
          </a:p>
          <a:p>
            <a:pPr eaLnBrk="1" hangingPunct="1">
              <a:lnSpc>
                <a:spcPct val="150000"/>
              </a:lnSpc>
              <a:buFontTx/>
              <a:buNone/>
              <a:defRPr/>
            </a:pPr>
            <a:r>
              <a:rPr lang="it-IT" sz="1800" dirty="0" smtClean="0">
                <a:latin typeface="Book Antiqua" pitchFamily="18" charset="0"/>
              </a:rPr>
              <a:t>	   - stampa (quotidiani, periodici)</a:t>
            </a:r>
          </a:p>
          <a:p>
            <a:pPr eaLnBrk="1" hangingPunct="1">
              <a:lnSpc>
                <a:spcPct val="150000"/>
              </a:lnSpc>
              <a:buFontTx/>
              <a:buNone/>
              <a:defRPr/>
            </a:pPr>
            <a:r>
              <a:rPr lang="it-IT" sz="1800" dirty="0" smtClean="0">
                <a:latin typeface="Book Antiqua" pitchFamily="18" charset="0"/>
              </a:rPr>
              <a:t>         - radio</a:t>
            </a:r>
          </a:p>
          <a:p>
            <a:pPr eaLnBrk="1" hangingPunct="1">
              <a:lnSpc>
                <a:spcPct val="150000"/>
              </a:lnSpc>
              <a:buFontTx/>
              <a:buNone/>
              <a:defRPr/>
            </a:pPr>
            <a:r>
              <a:rPr lang="it-IT" sz="1800" dirty="0" smtClean="0">
                <a:latin typeface="Book Antiqua" pitchFamily="18" charset="0"/>
              </a:rPr>
              <a:t>	   - TV </a:t>
            </a:r>
          </a:p>
          <a:p>
            <a:pPr eaLnBrk="1" hangingPunct="1">
              <a:lnSpc>
                <a:spcPct val="150000"/>
              </a:lnSpc>
              <a:buFontTx/>
              <a:buNone/>
              <a:defRPr/>
            </a:pPr>
            <a:r>
              <a:rPr lang="it-IT" sz="2000" dirty="0" smtClean="0"/>
              <a:t>	</a:t>
            </a:r>
          </a:p>
        </p:txBody>
      </p:sp>
      <p:sp>
        <p:nvSpPr>
          <p:cNvPr id="6" name="Rectangle 3"/>
          <p:cNvSpPr txBox="1">
            <a:spLocks noChangeArrowheads="1"/>
          </p:cNvSpPr>
          <p:nvPr/>
        </p:nvSpPr>
        <p:spPr bwMode="auto">
          <a:xfrm>
            <a:off x="1214414" y="285728"/>
            <a:ext cx="6858000" cy="550862"/>
          </a:xfrm>
          <a:prstGeom prst="rect">
            <a:avLst/>
          </a:prstGeom>
          <a:noFill/>
          <a:ln>
            <a:miter lim="800000"/>
            <a:headEnd/>
            <a:tailEnd/>
          </a:ln>
        </p:spPr>
        <p:txBody>
          <a:bodyPr/>
          <a:lstStyle/>
          <a:p>
            <a:pPr algn="ctr" eaLnBrk="0" hangingPunct="0">
              <a:defRPr/>
            </a:pPr>
            <a:r>
              <a:rPr lang="it-IT" sz="4000" b="1" kern="0" dirty="0">
                <a:solidFill>
                  <a:srgbClr val="002060"/>
                </a:solidFill>
                <a:latin typeface="Book Antiqua" pitchFamily="18" charset="0"/>
                <a:ea typeface="+mj-ea"/>
                <a:cs typeface="+mj-cs"/>
              </a:rPr>
              <a:t>La Comunicazione off </a:t>
            </a:r>
            <a:r>
              <a:rPr lang="it-IT" sz="4000" b="1" kern="0" dirty="0" err="1">
                <a:solidFill>
                  <a:srgbClr val="002060"/>
                </a:solidFill>
                <a:latin typeface="Book Antiqua" pitchFamily="18" charset="0"/>
                <a:ea typeface="+mj-ea"/>
                <a:cs typeface="+mj-cs"/>
              </a:rPr>
              <a:t>line</a:t>
            </a:r>
            <a:endParaRPr lang="it-IT" sz="4000" b="1" kern="0" dirty="0">
              <a:solidFill>
                <a:srgbClr val="002060"/>
              </a:solidFill>
              <a:latin typeface="Book Antiqua" pitchFamily="18" charset="0"/>
              <a:ea typeface="+mj-ea"/>
              <a:cs typeface="+mj-cs"/>
            </a:endParaRPr>
          </a:p>
        </p:txBody>
      </p:sp>
      <p:sp>
        <p:nvSpPr>
          <p:cNvPr id="19461" name="Rettangolo 6"/>
          <p:cNvSpPr>
            <a:spLocks noChangeArrowheads="1"/>
          </p:cNvSpPr>
          <p:nvPr/>
        </p:nvSpPr>
        <p:spPr bwMode="auto">
          <a:xfrm>
            <a:off x="381000" y="4038600"/>
            <a:ext cx="8382000" cy="2163763"/>
          </a:xfrm>
          <a:prstGeom prst="rect">
            <a:avLst/>
          </a:prstGeom>
          <a:noFill/>
          <a:ln w="9525">
            <a:noFill/>
            <a:miter lim="800000"/>
            <a:headEnd/>
            <a:tailEnd/>
          </a:ln>
        </p:spPr>
        <p:txBody>
          <a:bodyPr>
            <a:spAutoFit/>
          </a:bodyPr>
          <a:lstStyle/>
          <a:p>
            <a:pPr algn="just">
              <a:lnSpc>
                <a:spcPct val="90000"/>
              </a:lnSpc>
              <a:spcAft>
                <a:spcPts val="600"/>
              </a:spcAft>
            </a:pPr>
            <a:r>
              <a:rPr lang="it-IT" dirty="0">
                <a:effectLst/>
                <a:latin typeface="Book Antiqua" pitchFamily="18" charset="0"/>
              </a:rPr>
              <a:t>Gli strumenti più utilizzati sono:</a:t>
            </a:r>
          </a:p>
          <a:p>
            <a:pPr algn="just">
              <a:lnSpc>
                <a:spcPct val="90000"/>
              </a:lnSpc>
            </a:pPr>
            <a:r>
              <a:rPr lang="it-IT" u="sng" dirty="0">
                <a:effectLst/>
                <a:latin typeface="Book Antiqua" pitchFamily="18" charset="0"/>
              </a:rPr>
              <a:t>Il Database</a:t>
            </a:r>
            <a:r>
              <a:rPr lang="it-IT" dirty="0">
                <a:effectLst/>
                <a:latin typeface="Book Antiqua" pitchFamily="18" charset="0"/>
              </a:rPr>
              <a:t>: la creazione di un database è alla base della comunicazione. I contatti sono da dividere secondo criteri quali stampa nazionale, locale, settore, extrasettore, ecc.</a:t>
            </a:r>
          </a:p>
          <a:p>
            <a:pPr algn="just">
              <a:lnSpc>
                <a:spcPct val="90000"/>
              </a:lnSpc>
            </a:pPr>
            <a:r>
              <a:rPr lang="it-IT" u="sng" dirty="0">
                <a:effectLst/>
                <a:latin typeface="Book Antiqua" pitchFamily="18" charset="0"/>
              </a:rPr>
              <a:t>Il Comunicato</a:t>
            </a:r>
            <a:r>
              <a:rPr lang="it-IT" dirty="0">
                <a:effectLst/>
                <a:latin typeface="Book Antiqua" pitchFamily="18" charset="0"/>
              </a:rPr>
              <a:t>: documento nel quale si comunicano in modo chiaro e conciso le informazioni, e che sarà inviato ai database di riferimento</a:t>
            </a:r>
          </a:p>
          <a:p>
            <a:pPr algn="just">
              <a:lnSpc>
                <a:spcPct val="90000"/>
              </a:lnSpc>
            </a:pPr>
            <a:r>
              <a:rPr lang="it-IT" u="sng" dirty="0" err="1">
                <a:effectLst/>
                <a:latin typeface="Book Antiqua" pitchFamily="18" charset="0"/>
              </a:rPr>
              <a:t>Recall</a:t>
            </a:r>
            <a:r>
              <a:rPr lang="it-IT" dirty="0">
                <a:effectLst/>
                <a:latin typeface="Book Antiqua" pitchFamily="18" charset="0"/>
              </a:rPr>
              <a:t>: è la telefonata di conferma di ricezione del materiale (invito, comunicato) da parte del nostro database </a:t>
            </a:r>
          </a:p>
        </p:txBody>
      </p:sp>
      <p:sp>
        <p:nvSpPr>
          <p:cNvPr id="8" name="Segnaposto numero diapositiva 7"/>
          <p:cNvSpPr>
            <a:spLocks noGrp="1"/>
          </p:cNvSpPr>
          <p:nvPr>
            <p:ph type="sldNum" sz="quarter" idx="12"/>
          </p:nvPr>
        </p:nvSpPr>
        <p:spPr/>
        <p:txBody>
          <a:bodyPr/>
          <a:lstStyle/>
          <a:p>
            <a:pPr>
              <a:defRPr/>
            </a:pPr>
            <a:fld id="{DC8EDCD3-8437-4AB5-8119-C797EC307724}" type="slidenum">
              <a:rPr lang="it-IT" smtClean="0"/>
              <a:pPr>
                <a:defRPr/>
              </a:pPr>
              <a:t>21</a:t>
            </a:fld>
            <a:endParaRPr lang="it-IT"/>
          </a:p>
        </p:txBody>
      </p:sp>
      <p:sp>
        <p:nvSpPr>
          <p:cNvPr id="9" name="CasellaDiTesto 8"/>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1.3</a:t>
            </a:r>
            <a:endParaRPr lang="it-IT" sz="2400" b="1" dirty="0">
              <a:solidFill>
                <a:srgbClr val="002060"/>
              </a:solidFill>
            </a:endParaRPr>
          </a:p>
        </p:txBody>
      </p:sp>
    </p:spTree>
  </p:cSld>
  <p:clrMapOvr>
    <a:masterClrMapping/>
  </p:clrMapOvr>
  <p:transition spd="med">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ChangeArrowheads="1"/>
          </p:cNvSpPr>
          <p:nvPr/>
        </p:nvSpPr>
        <p:spPr bwMode="auto">
          <a:xfrm>
            <a:off x="457200" y="1371600"/>
            <a:ext cx="8229600" cy="4525963"/>
          </a:xfrm>
          <a:prstGeom prst="rect">
            <a:avLst/>
          </a:prstGeom>
          <a:noFill/>
          <a:ln w="9525">
            <a:noFill/>
            <a:miter lim="800000"/>
            <a:headEnd/>
            <a:tailEnd/>
          </a:ln>
        </p:spPr>
        <p:txBody>
          <a:bodyPr/>
          <a:lstStyle/>
          <a:p>
            <a:pPr marL="342900" indent="-342900">
              <a:lnSpc>
                <a:spcPct val="80000"/>
              </a:lnSpc>
              <a:spcBef>
                <a:spcPct val="20000"/>
              </a:spcBef>
            </a:pPr>
            <a:r>
              <a:rPr lang="it-IT" sz="2400" dirty="0">
                <a:effectLst/>
                <a:latin typeface="Times New Roman" pitchFamily="18" charset="0"/>
              </a:rPr>
              <a:t>	</a:t>
            </a:r>
          </a:p>
          <a:p>
            <a:pPr marL="342900" indent="-342900">
              <a:lnSpc>
                <a:spcPct val="150000"/>
              </a:lnSpc>
              <a:spcBef>
                <a:spcPct val="20000"/>
              </a:spcBef>
            </a:pPr>
            <a:r>
              <a:rPr lang="it-IT" sz="2400" dirty="0">
                <a:effectLst/>
                <a:latin typeface="Times New Roman" pitchFamily="18" charset="0"/>
              </a:rPr>
              <a:t>	</a:t>
            </a:r>
            <a:r>
              <a:rPr lang="it-IT" sz="2000" dirty="0">
                <a:effectLst/>
                <a:latin typeface="Times New Roman" pitchFamily="18" charset="0"/>
              </a:rPr>
              <a:t>La comunicazione on </a:t>
            </a:r>
            <a:r>
              <a:rPr lang="it-IT" sz="2000" dirty="0" err="1">
                <a:effectLst/>
                <a:latin typeface="Times New Roman" pitchFamily="18" charset="0"/>
              </a:rPr>
              <a:t>line</a:t>
            </a:r>
            <a:r>
              <a:rPr lang="it-IT" sz="2000" dirty="0">
                <a:effectLst/>
                <a:latin typeface="Times New Roman" pitchFamily="18" charset="0"/>
              </a:rPr>
              <a:t> include quanto viene veicolato con internet:</a:t>
            </a:r>
          </a:p>
          <a:p>
            <a:pPr marL="342900" indent="-342900">
              <a:lnSpc>
                <a:spcPct val="150000"/>
              </a:lnSpc>
              <a:spcBef>
                <a:spcPct val="20000"/>
              </a:spcBef>
            </a:pPr>
            <a:r>
              <a:rPr lang="it-IT" sz="2000" dirty="0">
                <a:effectLst/>
                <a:latin typeface="Times New Roman" pitchFamily="18" charset="0"/>
              </a:rPr>
              <a:t>	   - </a:t>
            </a:r>
            <a:r>
              <a:rPr lang="it-IT" sz="2000" b="1" dirty="0">
                <a:effectLst/>
                <a:latin typeface="Times New Roman" pitchFamily="18" charset="0"/>
              </a:rPr>
              <a:t>sito web</a:t>
            </a:r>
            <a:r>
              <a:rPr lang="it-IT" sz="2000" dirty="0">
                <a:effectLst/>
                <a:latin typeface="Times New Roman" pitchFamily="18" charset="0"/>
              </a:rPr>
              <a:t>: strumento che non ha confini, di utenti e di spazi. E’ un mezzo che ancora viene sfruttato al minimo delle potenzialità. Arricchire i servizi a disposizione dei propri interlocutori, aggiornare costantemente i contenuti, fornire informazioni oggigiorno nel pieno della web community </a:t>
            </a:r>
          </a:p>
          <a:p>
            <a:pPr marL="342900" indent="-342900">
              <a:lnSpc>
                <a:spcPct val="150000"/>
              </a:lnSpc>
              <a:spcBef>
                <a:spcPct val="20000"/>
              </a:spcBef>
            </a:pPr>
            <a:r>
              <a:rPr lang="it-IT" sz="2000" dirty="0">
                <a:effectLst/>
                <a:latin typeface="Times New Roman" pitchFamily="18" charset="0"/>
              </a:rPr>
              <a:t>	   - </a:t>
            </a:r>
            <a:r>
              <a:rPr lang="it-IT" sz="2000" b="1" dirty="0">
                <a:effectLst/>
                <a:latin typeface="Times New Roman" pitchFamily="18" charset="0"/>
              </a:rPr>
              <a:t>newsletter</a:t>
            </a:r>
            <a:r>
              <a:rPr lang="it-IT" sz="2000" dirty="0">
                <a:effectLst/>
                <a:latin typeface="Times New Roman" pitchFamily="18" charset="0"/>
              </a:rPr>
              <a:t>: invio di comunicazioni via e-mail, veicolo veloce e immediato, che in modo costante può informare la community del tiro a segno (sezioni, tesserati, ecc)</a:t>
            </a:r>
          </a:p>
          <a:p>
            <a:pPr marL="342900" indent="-342900">
              <a:lnSpc>
                <a:spcPct val="150000"/>
              </a:lnSpc>
              <a:spcBef>
                <a:spcPct val="20000"/>
              </a:spcBef>
            </a:pPr>
            <a:r>
              <a:rPr lang="it-IT" sz="2000" dirty="0">
                <a:effectLst/>
                <a:latin typeface="Times New Roman" pitchFamily="18" charset="0"/>
              </a:rPr>
              <a:t>	</a:t>
            </a:r>
          </a:p>
        </p:txBody>
      </p:sp>
      <p:sp>
        <p:nvSpPr>
          <p:cNvPr id="4" name="Rectangle 3"/>
          <p:cNvSpPr txBox="1">
            <a:spLocks noChangeArrowheads="1"/>
          </p:cNvSpPr>
          <p:nvPr/>
        </p:nvSpPr>
        <p:spPr bwMode="auto">
          <a:xfrm>
            <a:off x="1357338" y="377808"/>
            <a:ext cx="6858000" cy="550862"/>
          </a:xfrm>
          <a:prstGeom prst="rect">
            <a:avLst/>
          </a:prstGeom>
          <a:noFill/>
          <a:ln>
            <a:miter lim="800000"/>
            <a:headEnd/>
            <a:tailEnd/>
          </a:ln>
        </p:spPr>
        <p:txBody>
          <a:bodyPr/>
          <a:lstStyle/>
          <a:p>
            <a:pPr algn="ctr" eaLnBrk="0" hangingPunct="0">
              <a:defRPr/>
            </a:pPr>
            <a:r>
              <a:rPr lang="it-IT" sz="4000" b="1" kern="0" dirty="0">
                <a:solidFill>
                  <a:srgbClr val="002060"/>
                </a:solidFill>
                <a:latin typeface="Book Antiqua" pitchFamily="18" charset="0"/>
                <a:ea typeface="+mj-ea"/>
                <a:cs typeface="+mj-cs"/>
              </a:rPr>
              <a:t>La Comunicazione on </a:t>
            </a:r>
            <a:r>
              <a:rPr lang="it-IT" sz="4000" b="1" kern="0" dirty="0" err="1">
                <a:solidFill>
                  <a:srgbClr val="002060"/>
                </a:solidFill>
                <a:latin typeface="Book Antiqua" pitchFamily="18" charset="0"/>
                <a:ea typeface="+mj-ea"/>
                <a:cs typeface="+mj-cs"/>
              </a:rPr>
              <a:t>line</a:t>
            </a:r>
            <a:endParaRPr lang="it-IT" sz="4000" b="1" kern="0" dirty="0">
              <a:solidFill>
                <a:srgbClr val="002060"/>
              </a:solidFill>
              <a:latin typeface="Book Antiqua" pitchFamily="18" charset="0"/>
              <a:ea typeface="+mj-ea"/>
              <a:cs typeface="+mj-cs"/>
            </a:endParaRPr>
          </a:p>
        </p:txBody>
      </p:sp>
      <p:sp>
        <p:nvSpPr>
          <p:cNvPr id="5" name="CasellaDiTesto 4"/>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1.3</a:t>
            </a:r>
            <a:endParaRPr lang="it-IT" sz="2400" b="1" dirty="0">
              <a:solidFill>
                <a:srgbClr val="002060"/>
              </a:solidFill>
            </a:endParaRPr>
          </a:p>
        </p:txBody>
      </p:sp>
      <p:sp>
        <p:nvSpPr>
          <p:cNvPr id="6" name="Segnaposto numero diapositiva 5"/>
          <p:cNvSpPr>
            <a:spLocks noGrp="1"/>
          </p:cNvSpPr>
          <p:nvPr>
            <p:ph type="sldNum" sz="quarter" idx="12"/>
          </p:nvPr>
        </p:nvSpPr>
        <p:spPr/>
        <p:txBody>
          <a:bodyPr/>
          <a:lstStyle/>
          <a:p>
            <a:pPr>
              <a:defRPr/>
            </a:pPr>
            <a:fld id="{0C63D150-B69E-4F09-A422-1C1986C8C60E}" type="slidenum">
              <a:rPr lang="it-IT" smtClean="0"/>
              <a:pPr>
                <a:defRPr/>
              </a:pPr>
              <a:t>22</a:t>
            </a:fld>
            <a:endParaRPr lang="it-IT"/>
          </a:p>
        </p:txBody>
      </p:sp>
    </p:spTree>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ChangeArrowheads="1"/>
          </p:cNvSpPr>
          <p:nvPr/>
        </p:nvSpPr>
        <p:spPr bwMode="auto">
          <a:xfrm>
            <a:off x="381000" y="1500174"/>
            <a:ext cx="8334404" cy="4714908"/>
          </a:xfrm>
          <a:prstGeom prst="rect">
            <a:avLst/>
          </a:prstGeom>
          <a:noFill/>
          <a:ln w="9525">
            <a:noFill/>
            <a:miter lim="800000"/>
            <a:headEnd/>
            <a:tailEnd/>
          </a:ln>
        </p:spPr>
        <p:txBody>
          <a:bodyPr/>
          <a:lstStyle/>
          <a:p>
            <a:pPr marL="342900" indent="-342900" algn="just">
              <a:lnSpc>
                <a:spcPct val="150000"/>
              </a:lnSpc>
              <a:spcBef>
                <a:spcPct val="20000"/>
              </a:spcBef>
            </a:pPr>
            <a:r>
              <a:rPr lang="it-IT" sz="2000" dirty="0">
                <a:effectLst/>
                <a:latin typeface="Times New Roman" pitchFamily="18" charset="0"/>
              </a:rPr>
              <a:t>	Spesso l’organizzazione di eventi istituzionali, sportivi, e non solo, può essere veicolo decisamente più impattante ed incisivo di una comunicazione che sia off </a:t>
            </a:r>
            <a:r>
              <a:rPr lang="it-IT" sz="2000" dirty="0" err="1">
                <a:effectLst/>
                <a:latin typeface="Times New Roman" pitchFamily="18" charset="0"/>
              </a:rPr>
              <a:t>line</a:t>
            </a:r>
            <a:r>
              <a:rPr lang="it-IT" sz="2000" dirty="0">
                <a:effectLst/>
                <a:latin typeface="Times New Roman" pitchFamily="18" charset="0"/>
              </a:rPr>
              <a:t> oppure on </a:t>
            </a:r>
            <a:r>
              <a:rPr lang="it-IT" sz="2000" dirty="0" err="1">
                <a:effectLst/>
                <a:latin typeface="Times New Roman" pitchFamily="18" charset="0"/>
              </a:rPr>
              <a:t>line</a:t>
            </a:r>
            <a:r>
              <a:rPr lang="it-IT" sz="2000" dirty="0">
                <a:effectLst/>
                <a:latin typeface="Times New Roman" pitchFamily="18" charset="0"/>
              </a:rPr>
              <a:t>.</a:t>
            </a:r>
          </a:p>
          <a:p>
            <a:pPr marL="342900" indent="-342900" algn="just">
              <a:lnSpc>
                <a:spcPct val="150000"/>
              </a:lnSpc>
              <a:spcBef>
                <a:spcPct val="20000"/>
              </a:spcBef>
            </a:pPr>
            <a:r>
              <a:rPr lang="it-IT" sz="2000" dirty="0">
                <a:effectLst/>
                <a:latin typeface="Times New Roman" pitchFamily="18" charset="0"/>
              </a:rPr>
              <a:t>	Gli eventi di comunicazione possono essere di diversa natura a seconda di cosa si vuole comunicare:</a:t>
            </a:r>
          </a:p>
          <a:p>
            <a:pPr marL="342900" indent="-342900" algn="just">
              <a:lnSpc>
                <a:spcPct val="150000"/>
              </a:lnSpc>
              <a:spcBef>
                <a:spcPct val="20000"/>
              </a:spcBef>
            </a:pPr>
            <a:r>
              <a:rPr lang="it-IT" sz="2000" dirty="0">
                <a:effectLst/>
                <a:latin typeface="Times New Roman" pitchFamily="18" charset="0"/>
              </a:rPr>
              <a:t>	- </a:t>
            </a:r>
            <a:r>
              <a:rPr lang="it-IT" sz="2000" b="1" dirty="0">
                <a:effectLst/>
                <a:latin typeface="Times New Roman" pitchFamily="18" charset="0"/>
              </a:rPr>
              <a:t>conferenza stampa</a:t>
            </a:r>
            <a:r>
              <a:rPr lang="it-IT" sz="2000" dirty="0">
                <a:effectLst/>
                <a:latin typeface="Times New Roman" pitchFamily="18" charset="0"/>
              </a:rPr>
              <a:t>: in occasione di presentazione della stagione sportiva, o celebrazioni/premiazioni </a:t>
            </a:r>
          </a:p>
          <a:p>
            <a:pPr marL="342900" indent="-342900" algn="just">
              <a:lnSpc>
                <a:spcPct val="150000"/>
              </a:lnSpc>
              <a:spcBef>
                <a:spcPct val="20000"/>
              </a:spcBef>
            </a:pPr>
            <a:r>
              <a:rPr lang="it-IT" sz="2000" dirty="0">
                <a:effectLst/>
                <a:latin typeface="Times New Roman" pitchFamily="18" charset="0"/>
              </a:rPr>
              <a:t>	- </a:t>
            </a:r>
            <a:r>
              <a:rPr lang="it-IT" sz="2000" b="1" dirty="0">
                <a:effectLst/>
                <a:latin typeface="Times New Roman" pitchFamily="18" charset="0"/>
              </a:rPr>
              <a:t>convegno / tavola rotonda</a:t>
            </a:r>
            <a:r>
              <a:rPr lang="it-IT" sz="2000" dirty="0">
                <a:effectLst/>
                <a:latin typeface="Times New Roman" pitchFamily="18" charset="0"/>
              </a:rPr>
              <a:t>: momento di discussione su un particolare argomento di cui UITS si fa portavoce</a:t>
            </a:r>
          </a:p>
          <a:p>
            <a:pPr marL="342900" indent="-342900" algn="just">
              <a:lnSpc>
                <a:spcPct val="150000"/>
              </a:lnSpc>
              <a:spcBef>
                <a:spcPct val="20000"/>
              </a:spcBef>
            </a:pPr>
            <a:r>
              <a:rPr lang="it-IT" sz="2000" dirty="0">
                <a:effectLst/>
                <a:latin typeface="Times New Roman" pitchFamily="18" charset="0"/>
              </a:rPr>
              <a:t>	</a:t>
            </a:r>
          </a:p>
          <a:p>
            <a:pPr marL="342900" indent="-342900">
              <a:lnSpc>
                <a:spcPct val="150000"/>
              </a:lnSpc>
              <a:spcBef>
                <a:spcPct val="20000"/>
              </a:spcBef>
            </a:pPr>
            <a:r>
              <a:rPr lang="it-IT" sz="2000" dirty="0">
                <a:effectLst/>
                <a:latin typeface="Times New Roman" pitchFamily="18" charset="0"/>
              </a:rPr>
              <a:t>	</a:t>
            </a:r>
          </a:p>
        </p:txBody>
      </p:sp>
      <p:sp>
        <p:nvSpPr>
          <p:cNvPr id="4" name="Rectangle 3"/>
          <p:cNvSpPr txBox="1">
            <a:spLocks noChangeArrowheads="1"/>
          </p:cNvSpPr>
          <p:nvPr/>
        </p:nvSpPr>
        <p:spPr bwMode="auto">
          <a:xfrm>
            <a:off x="1214414" y="377808"/>
            <a:ext cx="6858000" cy="550862"/>
          </a:xfrm>
          <a:prstGeom prst="rect">
            <a:avLst/>
          </a:prstGeom>
          <a:noFill/>
          <a:ln>
            <a:miter lim="800000"/>
            <a:headEnd/>
            <a:tailEnd/>
          </a:ln>
        </p:spPr>
        <p:txBody>
          <a:bodyPr anchor="ctr"/>
          <a:lstStyle/>
          <a:p>
            <a:pPr algn="ctr" eaLnBrk="0" hangingPunct="0">
              <a:defRPr/>
            </a:pPr>
            <a:r>
              <a:rPr lang="it-IT" sz="4000" b="1" kern="0" dirty="0">
                <a:solidFill>
                  <a:srgbClr val="002060"/>
                </a:solidFill>
                <a:latin typeface="Book Antiqua" pitchFamily="18" charset="0"/>
                <a:ea typeface="+mj-ea"/>
                <a:cs typeface="+mj-cs"/>
              </a:rPr>
              <a:t>Gli eventi</a:t>
            </a:r>
          </a:p>
        </p:txBody>
      </p:sp>
      <p:sp>
        <p:nvSpPr>
          <p:cNvPr id="5" name="CasellaDiTesto 4"/>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1.3</a:t>
            </a:r>
            <a:endParaRPr lang="it-IT" sz="2400" b="1" dirty="0">
              <a:solidFill>
                <a:srgbClr val="002060"/>
              </a:solidFill>
            </a:endParaRPr>
          </a:p>
        </p:txBody>
      </p:sp>
      <p:sp>
        <p:nvSpPr>
          <p:cNvPr id="6" name="Segnaposto numero diapositiva 5"/>
          <p:cNvSpPr>
            <a:spLocks noGrp="1"/>
          </p:cNvSpPr>
          <p:nvPr>
            <p:ph type="sldNum" sz="quarter" idx="12"/>
          </p:nvPr>
        </p:nvSpPr>
        <p:spPr/>
        <p:txBody>
          <a:bodyPr/>
          <a:lstStyle/>
          <a:p>
            <a:pPr>
              <a:defRPr/>
            </a:pPr>
            <a:fld id="{0C63D150-B69E-4F09-A422-1C1986C8C60E}" type="slidenum">
              <a:rPr lang="it-IT" smtClean="0"/>
              <a:pPr>
                <a:defRPr/>
              </a:pPr>
              <a:t>23</a:t>
            </a:fld>
            <a:endParaRPr lang="it-IT"/>
          </a:p>
        </p:txBody>
      </p:sp>
    </p:spTree>
  </p:cSld>
  <p:clrMapOvr>
    <a:masterClrMapping/>
  </p:clrMapOvr>
  <p:transition spd="med">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egnaposto numero diapositiva 3"/>
          <p:cNvSpPr>
            <a:spLocks noGrp="1"/>
          </p:cNvSpPr>
          <p:nvPr>
            <p:ph type="sldNum" sz="quarter" idx="12"/>
          </p:nvPr>
        </p:nvSpPr>
        <p:spPr>
          <a:noFill/>
        </p:spPr>
        <p:txBody>
          <a:bodyPr/>
          <a:lstStyle/>
          <a:p>
            <a:fld id="{2799F393-6EF3-4C7F-B0C7-9CCCDFAE5459}" type="slidenum">
              <a:rPr lang="it-IT" smtClean="0"/>
              <a:pPr/>
              <a:t>24</a:t>
            </a:fld>
            <a:endParaRPr lang="it-IT" smtClean="0"/>
          </a:p>
        </p:txBody>
      </p:sp>
      <p:sp>
        <p:nvSpPr>
          <p:cNvPr id="22531" name="Text Box 3"/>
          <p:cNvSpPr txBox="1">
            <a:spLocks noChangeArrowheads="1"/>
          </p:cNvSpPr>
          <p:nvPr/>
        </p:nvSpPr>
        <p:spPr bwMode="auto">
          <a:xfrm>
            <a:off x="381000" y="5202238"/>
            <a:ext cx="8305800" cy="904875"/>
          </a:xfrm>
          <a:prstGeom prst="rect">
            <a:avLst/>
          </a:prstGeom>
          <a:noFill/>
          <a:ln w="9525">
            <a:noFill/>
            <a:miter lim="800000"/>
            <a:headEnd/>
            <a:tailEnd/>
          </a:ln>
        </p:spPr>
        <p:txBody>
          <a:bodyPr>
            <a:spAutoFit/>
          </a:bodyPr>
          <a:lstStyle/>
          <a:p>
            <a:pPr algn="just">
              <a:lnSpc>
                <a:spcPct val="110000"/>
              </a:lnSpc>
            </a:pPr>
            <a:r>
              <a:rPr lang="it-IT" sz="1600" b="1">
                <a:effectLst/>
                <a:latin typeface="Book Antiqua" pitchFamily="18" charset="0"/>
                <a:cs typeface="Times New Roman" pitchFamily="18" charset="0"/>
              </a:rPr>
              <a:t>Affiancarsi all’UITS significa quindi per le Amministrazioni Pubbliche locali, “inaugurare” un percorso di endorsement in grado di identificare il territorio e la comunità locale i valori, emozioni, ed eventi della Federazione</a:t>
            </a:r>
          </a:p>
        </p:txBody>
      </p:sp>
      <p:sp>
        <p:nvSpPr>
          <p:cNvPr id="6" name="Rectangle 3"/>
          <p:cNvSpPr txBox="1">
            <a:spLocks noChangeArrowheads="1"/>
          </p:cNvSpPr>
          <p:nvPr/>
        </p:nvSpPr>
        <p:spPr>
          <a:xfrm>
            <a:off x="381000" y="1295400"/>
            <a:ext cx="8382000" cy="3657600"/>
          </a:xfrm>
          <a:prstGeom prst="rect">
            <a:avLst/>
          </a:prstGeom>
          <a:noFill/>
          <a:ln/>
        </p:spPr>
        <p:txBody>
          <a:bodyPr/>
          <a:lstStyle/>
          <a:p>
            <a:pPr algn="just" eaLnBrk="0" hangingPunct="0">
              <a:lnSpc>
                <a:spcPct val="110000"/>
              </a:lnSpc>
              <a:spcBef>
                <a:spcPct val="80000"/>
              </a:spcBef>
              <a:defRPr/>
            </a:pPr>
            <a:r>
              <a:rPr lang="it-IT" sz="1600" kern="0" dirty="0">
                <a:effectLst/>
                <a:latin typeface="Book Antiqua" pitchFamily="18" charset="0"/>
              </a:rPr>
              <a:t>Le PUBBLICHE AMMINISTRAZIONI hanno sempre più la necessità di sviluppare una precisa attività di marketing territoriale riuscendo a proporre lo sport come porta di accesso ad un sistema di relazioni ad elevato valore aggiunto</a:t>
            </a:r>
          </a:p>
          <a:p>
            <a:pPr algn="just" eaLnBrk="0" hangingPunct="0">
              <a:lnSpc>
                <a:spcPct val="110000"/>
              </a:lnSpc>
              <a:spcBef>
                <a:spcPct val="80000"/>
              </a:spcBef>
              <a:defRPr/>
            </a:pPr>
            <a:r>
              <a:rPr lang="it-IT" sz="1600" kern="0" dirty="0">
                <a:effectLst/>
                <a:latin typeface="Book Antiqua" pitchFamily="18" charset="0"/>
              </a:rPr>
              <a:t>Lo sport ha una valenza eccezionale ed è assolutamente trasversale permettendo di affrontare e raggiungere una serie di risultati “sociali” quali la promozione del territorio; la promozione del turismo; la creazione di nuovi posti di lavoro; la prevenzione sanitaria; il recupero di aree a rischio; l’integrazione tra culture diverse; la crescita e l’educazione dei giovani</a:t>
            </a:r>
          </a:p>
          <a:p>
            <a:pPr algn="just" eaLnBrk="0" hangingPunct="0">
              <a:lnSpc>
                <a:spcPct val="110000"/>
              </a:lnSpc>
              <a:spcBef>
                <a:spcPct val="80000"/>
              </a:spcBef>
              <a:defRPr/>
            </a:pPr>
            <a:r>
              <a:rPr lang="it-IT" sz="1600" kern="0" dirty="0">
                <a:effectLst/>
                <a:latin typeface="Book Antiqua" pitchFamily="18" charset="0"/>
              </a:rPr>
              <a:t>Grazie allo sport le A</a:t>
            </a:r>
            <a:r>
              <a:rPr lang="it-IT" sz="1600" kern="0" dirty="0" err="1">
                <a:effectLst/>
                <a:latin typeface="Book Antiqua" pitchFamily="18" charset="0"/>
              </a:rPr>
              <a:t>mministrazioni</a:t>
            </a:r>
            <a:r>
              <a:rPr lang="it-IT" sz="1600" kern="0" dirty="0">
                <a:effectLst/>
                <a:latin typeface="Book Antiqua" pitchFamily="18" charset="0"/>
              </a:rPr>
              <a:t> possono sviluppare e/o consolidare relazioni sempre più strette con i pubblici di riferimento, affermando e rafforzando precisi vantaggi competitivi sui quali costruire la soddisfazione dei reciproci bisogni; generando consenso culturale e politico</a:t>
            </a:r>
          </a:p>
        </p:txBody>
      </p:sp>
      <p:sp>
        <p:nvSpPr>
          <p:cNvPr id="7" name="Rectangle 3"/>
          <p:cNvSpPr txBox="1">
            <a:spLocks noChangeArrowheads="1"/>
          </p:cNvSpPr>
          <p:nvPr/>
        </p:nvSpPr>
        <p:spPr bwMode="auto">
          <a:xfrm>
            <a:off x="1142976" y="377808"/>
            <a:ext cx="6858000" cy="550862"/>
          </a:xfrm>
          <a:prstGeom prst="rect">
            <a:avLst/>
          </a:prstGeom>
          <a:noFill/>
          <a:ln>
            <a:miter lim="800000"/>
            <a:headEnd/>
            <a:tailEnd/>
          </a:ln>
        </p:spPr>
        <p:txBody>
          <a:bodyPr anchor="ctr"/>
          <a:lstStyle/>
          <a:p>
            <a:pPr algn="ctr" eaLnBrk="0" hangingPunct="0">
              <a:defRPr/>
            </a:pPr>
            <a:r>
              <a:rPr lang="it-IT" sz="4000" b="1" kern="0" dirty="0">
                <a:solidFill>
                  <a:srgbClr val="002060"/>
                </a:solidFill>
                <a:latin typeface="Book Antiqua" pitchFamily="18" charset="0"/>
                <a:ea typeface="+mj-ea"/>
                <a:cs typeface="+mj-cs"/>
              </a:rPr>
              <a:t>L’Ente Pubblico</a:t>
            </a:r>
          </a:p>
        </p:txBody>
      </p:sp>
      <p:sp>
        <p:nvSpPr>
          <p:cNvPr id="8" name="CasellaDiTesto 7"/>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1.3</a:t>
            </a:r>
            <a:endParaRPr lang="it-IT" sz="2400" b="1" dirty="0">
              <a:solidFill>
                <a:srgbClr val="002060"/>
              </a:solidFill>
            </a:endParaRPr>
          </a:p>
        </p:txBody>
      </p:sp>
    </p:spTree>
  </p:cSld>
  <p:clrMapOvr>
    <a:masterClrMapping/>
  </p:clrMapOvr>
  <p:transition spd="med">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egnaposto numero diapositiva 3"/>
          <p:cNvSpPr>
            <a:spLocks noGrp="1"/>
          </p:cNvSpPr>
          <p:nvPr>
            <p:ph type="sldNum" sz="quarter" idx="12"/>
          </p:nvPr>
        </p:nvSpPr>
        <p:spPr>
          <a:noFill/>
        </p:spPr>
        <p:txBody>
          <a:bodyPr/>
          <a:lstStyle/>
          <a:p>
            <a:fld id="{3162D445-2D0D-4264-B7AA-0D03101B2B63}" type="slidenum">
              <a:rPr lang="it-IT" smtClean="0"/>
              <a:pPr/>
              <a:t>25</a:t>
            </a:fld>
            <a:endParaRPr lang="it-IT" smtClean="0"/>
          </a:p>
        </p:txBody>
      </p:sp>
      <p:sp>
        <p:nvSpPr>
          <p:cNvPr id="23555" name="Rectangle 3"/>
          <p:cNvSpPr txBox="1">
            <a:spLocks noChangeArrowheads="1"/>
          </p:cNvSpPr>
          <p:nvPr/>
        </p:nvSpPr>
        <p:spPr bwMode="auto">
          <a:xfrm>
            <a:off x="457200" y="1600200"/>
            <a:ext cx="8229600" cy="4114816"/>
          </a:xfrm>
          <a:prstGeom prst="rect">
            <a:avLst/>
          </a:prstGeom>
          <a:solidFill>
            <a:srgbClr val="FFFFFF"/>
          </a:solidFill>
          <a:ln w="9525">
            <a:noFill/>
            <a:miter lim="800000"/>
            <a:headEnd/>
            <a:tailEnd/>
          </a:ln>
        </p:spPr>
        <p:txBody>
          <a:bodyPr/>
          <a:lstStyle/>
          <a:p>
            <a:pPr>
              <a:lnSpc>
                <a:spcPct val="150000"/>
              </a:lnSpc>
            </a:pPr>
            <a:r>
              <a:rPr lang="it-IT" sz="2000" dirty="0">
                <a:effectLst/>
                <a:latin typeface="Book Antiqua" pitchFamily="18" charset="0"/>
              </a:rPr>
              <a:t>La comunicazione con l’ente locale di riferimento può svilupparsi parallelamente su due piani:</a:t>
            </a:r>
          </a:p>
          <a:p>
            <a:pPr>
              <a:lnSpc>
                <a:spcPct val="150000"/>
              </a:lnSpc>
              <a:buFontTx/>
              <a:buChar char="-"/>
            </a:pPr>
            <a:r>
              <a:rPr lang="it-IT" sz="2000" b="1" dirty="0" smtClean="0">
                <a:effectLst/>
                <a:latin typeface="Book Antiqua" pitchFamily="18" charset="0"/>
              </a:rPr>
              <a:t>Piano </a:t>
            </a:r>
            <a:r>
              <a:rPr lang="it-IT" sz="2000" b="1" dirty="0">
                <a:effectLst/>
                <a:latin typeface="Book Antiqua" pitchFamily="18" charset="0"/>
              </a:rPr>
              <a:t>sportivo</a:t>
            </a:r>
            <a:r>
              <a:rPr lang="it-IT" sz="2000" dirty="0">
                <a:effectLst/>
                <a:latin typeface="Book Antiqua" pitchFamily="18" charset="0"/>
              </a:rPr>
              <a:t>, dove UITS e la sezione informano delle attività sportive che si svolgono nel poligono e che coinvolgono la sezione di riferimento</a:t>
            </a:r>
          </a:p>
          <a:p>
            <a:pPr>
              <a:lnSpc>
                <a:spcPct val="150000"/>
              </a:lnSpc>
              <a:buFontTx/>
              <a:buChar char="-"/>
            </a:pPr>
            <a:r>
              <a:rPr lang="it-IT" sz="2000" dirty="0" smtClean="0">
                <a:effectLst/>
                <a:latin typeface="Book Antiqua" pitchFamily="18" charset="0"/>
              </a:rPr>
              <a:t> </a:t>
            </a:r>
            <a:r>
              <a:rPr lang="it-IT" sz="2000" b="1" dirty="0">
                <a:effectLst/>
                <a:latin typeface="Book Antiqua" pitchFamily="18" charset="0"/>
              </a:rPr>
              <a:t>Piano sociale</a:t>
            </a:r>
            <a:r>
              <a:rPr lang="it-IT" sz="2000" dirty="0">
                <a:effectLst/>
                <a:latin typeface="Book Antiqua" pitchFamily="18" charset="0"/>
              </a:rPr>
              <a:t>, dove la sezione pone in evidenza quanto lo sport del tiro a segno sia strumento di crescita e socializzazione</a:t>
            </a:r>
          </a:p>
        </p:txBody>
      </p:sp>
      <p:sp>
        <p:nvSpPr>
          <p:cNvPr id="8" name="Rectangle 3"/>
          <p:cNvSpPr txBox="1">
            <a:spLocks noChangeArrowheads="1"/>
          </p:cNvSpPr>
          <p:nvPr/>
        </p:nvSpPr>
        <p:spPr bwMode="auto">
          <a:xfrm>
            <a:off x="1071586" y="377808"/>
            <a:ext cx="6858000" cy="550862"/>
          </a:xfrm>
          <a:prstGeom prst="rect">
            <a:avLst/>
          </a:prstGeom>
          <a:noFill/>
          <a:ln>
            <a:miter lim="800000"/>
            <a:headEnd/>
            <a:tailEnd/>
          </a:ln>
        </p:spPr>
        <p:txBody>
          <a:bodyPr/>
          <a:lstStyle/>
          <a:p>
            <a:pPr algn="ctr" eaLnBrk="0" hangingPunct="0">
              <a:defRPr/>
            </a:pPr>
            <a:r>
              <a:rPr lang="it-IT" sz="4000" b="1" kern="0" dirty="0">
                <a:solidFill>
                  <a:srgbClr val="002060"/>
                </a:solidFill>
                <a:latin typeface="Book Antiqua" pitchFamily="18" charset="0"/>
                <a:ea typeface="+mj-ea"/>
                <a:cs typeface="+mj-cs"/>
              </a:rPr>
              <a:t>L’Ente Pubblico</a:t>
            </a:r>
          </a:p>
        </p:txBody>
      </p:sp>
      <p:sp>
        <p:nvSpPr>
          <p:cNvPr id="5" name="CasellaDiTesto 4"/>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1.3</a:t>
            </a:r>
            <a:endParaRPr lang="it-IT" sz="2400" b="1" dirty="0">
              <a:solidFill>
                <a:srgbClr val="002060"/>
              </a:solidFill>
            </a:endParaRPr>
          </a:p>
        </p:txBody>
      </p:sp>
    </p:spTree>
  </p:cSld>
  <p:clrMapOvr>
    <a:masterClrMapping/>
  </p:clrMapOvr>
  <p:transition spd="med">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1" descr="C:\Users\Domenico\AppData\Local\Microsoft\Windows\Temporary Internet Files\Content.IE5\4XQAXYJF\MPj04006440000[1].jpg"/>
          <p:cNvPicPr>
            <a:picLocks noChangeAspect="1" noChangeArrowheads="1"/>
          </p:cNvPicPr>
          <p:nvPr/>
        </p:nvPicPr>
        <p:blipFill>
          <a:blip r:embed="rId3" cstate="print"/>
          <a:srcRect/>
          <a:stretch>
            <a:fillRect/>
          </a:stretch>
        </p:blipFill>
        <p:spPr bwMode="auto">
          <a:xfrm>
            <a:off x="914400" y="3124200"/>
            <a:ext cx="1524000" cy="1905000"/>
          </a:xfrm>
          <a:prstGeom prst="rect">
            <a:avLst/>
          </a:prstGeom>
          <a:noFill/>
          <a:ln w="9525">
            <a:noFill/>
            <a:miter lim="800000"/>
            <a:headEnd/>
            <a:tailEnd/>
          </a:ln>
        </p:spPr>
      </p:pic>
      <p:sp>
        <p:nvSpPr>
          <p:cNvPr id="24579" name="Segnaposto numero diapositiva 3"/>
          <p:cNvSpPr txBox="1">
            <a:spLocks noGrp="1"/>
          </p:cNvSpPr>
          <p:nvPr/>
        </p:nvSpPr>
        <p:spPr bwMode="auto">
          <a:xfrm>
            <a:off x="7019925" y="6597650"/>
            <a:ext cx="2133600" cy="476250"/>
          </a:xfrm>
          <a:prstGeom prst="rect">
            <a:avLst/>
          </a:prstGeom>
          <a:noFill/>
          <a:ln w="9525">
            <a:noFill/>
            <a:miter lim="800000"/>
            <a:headEnd/>
            <a:tailEnd/>
          </a:ln>
        </p:spPr>
        <p:txBody>
          <a:bodyPr/>
          <a:lstStyle/>
          <a:p>
            <a:pPr algn="r"/>
            <a:fld id="{80E5ABAC-3CE1-4896-8B0C-7306DE020CA4}" type="slidenum">
              <a:rPr lang="it-IT" sz="1000" i="1">
                <a:solidFill>
                  <a:schemeClr val="bg1"/>
                </a:solidFill>
                <a:effectLst/>
                <a:latin typeface="Book Antiqua" pitchFamily="18" charset="0"/>
              </a:rPr>
              <a:pPr algn="r"/>
              <a:t>26</a:t>
            </a:fld>
            <a:endParaRPr lang="it-IT" sz="1000" i="1">
              <a:solidFill>
                <a:schemeClr val="bg1"/>
              </a:solidFill>
              <a:effectLst/>
              <a:latin typeface="Book Antiqua" pitchFamily="18" charset="0"/>
            </a:endParaRPr>
          </a:p>
        </p:txBody>
      </p:sp>
      <p:sp>
        <p:nvSpPr>
          <p:cNvPr id="26628" name="Rectangle 3"/>
          <p:cNvSpPr>
            <a:spLocks noGrp="1" noChangeArrowheads="1"/>
          </p:cNvSpPr>
          <p:nvPr>
            <p:ph type="body" idx="4294967295"/>
          </p:nvPr>
        </p:nvSpPr>
        <p:spPr bwMode="auto">
          <a:xfrm>
            <a:off x="428596" y="1285860"/>
            <a:ext cx="8458200" cy="3733800"/>
          </a:xfrm>
          <a:prstGeom prst="rect">
            <a:avLst/>
          </a:prstGeom>
          <a:ln>
            <a:miter lim="800000"/>
            <a:headEnd/>
            <a:tailEnd/>
          </a:ln>
        </p:spPr>
        <p:txBody>
          <a:bodyPr>
            <a:noAutofit/>
          </a:bodyPr>
          <a:lstStyle/>
          <a:p>
            <a:pPr eaLnBrk="1" hangingPunct="1">
              <a:lnSpc>
                <a:spcPct val="150000"/>
              </a:lnSpc>
              <a:defRPr/>
            </a:pPr>
            <a:r>
              <a:rPr lang="it-IT" sz="2000" dirty="0" smtClean="0">
                <a:latin typeface="Book Antiqua" pitchFamily="18" charset="0"/>
              </a:rPr>
              <a:t>Sviluppo temi legati all’attività sportiva</a:t>
            </a:r>
          </a:p>
          <a:p>
            <a:pPr eaLnBrk="1" hangingPunct="1">
              <a:lnSpc>
                <a:spcPct val="150000"/>
              </a:lnSpc>
              <a:defRPr/>
            </a:pPr>
            <a:r>
              <a:rPr lang="it-IT" sz="2000" dirty="0" smtClean="0">
                <a:latin typeface="Book Antiqua" pitchFamily="18" charset="0"/>
              </a:rPr>
              <a:t>Sviluppo concetto di sport come strumento di crescita e socializzazione</a:t>
            </a:r>
          </a:p>
          <a:p>
            <a:pPr eaLnBrk="1" hangingPunct="1">
              <a:lnSpc>
                <a:spcPct val="150000"/>
              </a:lnSpc>
              <a:defRPr/>
            </a:pPr>
            <a:endParaRPr lang="it-IT" sz="1400" dirty="0" smtClean="0">
              <a:latin typeface="Book Antiqua" pitchFamily="18" charset="0"/>
            </a:endParaRPr>
          </a:p>
          <a:p>
            <a:pPr eaLnBrk="1" hangingPunct="1">
              <a:lnSpc>
                <a:spcPct val="150000"/>
              </a:lnSpc>
              <a:defRPr/>
            </a:pPr>
            <a:endParaRPr lang="it-IT" sz="1400" dirty="0" smtClean="0">
              <a:latin typeface="Book Antiqua" pitchFamily="18" charset="0"/>
            </a:endParaRPr>
          </a:p>
          <a:p>
            <a:pPr eaLnBrk="1" hangingPunct="1">
              <a:lnSpc>
                <a:spcPct val="150000"/>
              </a:lnSpc>
              <a:buFontTx/>
              <a:buNone/>
              <a:defRPr/>
            </a:pPr>
            <a:r>
              <a:rPr lang="it-IT" sz="1400" dirty="0" smtClean="0">
                <a:latin typeface="Book Antiqua" pitchFamily="18" charset="0"/>
              </a:rPr>
              <a:t>				</a:t>
            </a:r>
          </a:p>
          <a:p>
            <a:pPr eaLnBrk="1" hangingPunct="1">
              <a:lnSpc>
                <a:spcPct val="150000"/>
              </a:lnSpc>
              <a:buFontTx/>
              <a:buNone/>
              <a:defRPr/>
            </a:pPr>
            <a:r>
              <a:rPr lang="it-IT" sz="1400" dirty="0" smtClean="0">
                <a:latin typeface="Book Antiqua" pitchFamily="18" charset="0"/>
              </a:rPr>
              <a:t>				</a:t>
            </a:r>
          </a:p>
          <a:p>
            <a:pPr>
              <a:lnSpc>
                <a:spcPct val="150000"/>
              </a:lnSpc>
              <a:buNone/>
              <a:defRPr/>
            </a:pPr>
            <a:r>
              <a:rPr lang="it-IT" sz="1400" dirty="0" smtClean="0">
                <a:latin typeface="Book Antiqua" pitchFamily="18" charset="0"/>
              </a:rPr>
              <a:t>				</a:t>
            </a:r>
            <a:r>
              <a:rPr lang="it-IT" sz="2000" dirty="0" smtClean="0">
                <a:latin typeface="Book Antiqua" pitchFamily="18" charset="0"/>
              </a:rPr>
              <a:t>Azione UITS a livello nazionale</a:t>
            </a:r>
          </a:p>
          <a:p>
            <a:pPr>
              <a:lnSpc>
                <a:spcPct val="150000"/>
              </a:lnSpc>
              <a:buNone/>
              <a:defRPr/>
            </a:pPr>
            <a:r>
              <a:rPr lang="it-IT" sz="2000" dirty="0" smtClean="0">
                <a:latin typeface="Book Antiqua" pitchFamily="18" charset="0"/>
              </a:rPr>
              <a:t>				Azione sezioni a livello locale</a:t>
            </a:r>
          </a:p>
          <a:p>
            <a:pPr marL="0" indent="0" algn="ctr" eaLnBrk="1" hangingPunct="1">
              <a:lnSpc>
                <a:spcPct val="150000"/>
              </a:lnSpc>
              <a:buFontTx/>
              <a:buNone/>
              <a:defRPr/>
            </a:pPr>
            <a:r>
              <a:rPr lang="it-IT" sz="1400" dirty="0" smtClean="0">
                <a:latin typeface="Book Antiqua" pitchFamily="18" charset="0"/>
              </a:rPr>
              <a:t>			</a:t>
            </a:r>
          </a:p>
          <a:p>
            <a:pPr eaLnBrk="1" hangingPunct="1">
              <a:lnSpc>
                <a:spcPct val="150000"/>
              </a:lnSpc>
              <a:buFontTx/>
              <a:buNone/>
              <a:defRPr/>
            </a:pPr>
            <a:r>
              <a:rPr lang="it-IT" sz="1400" dirty="0" smtClean="0">
                <a:latin typeface="Book Antiqua" pitchFamily="18" charset="0"/>
              </a:rPr>
              <a:t>				</a:t>
            </a:r>
          </a:p>
          <a:p>
            <a:pPr eaLnBrk="1" hangingPunct="1">
              <a:lnSpc>
                <a:spcPct val="150000"/>
              </a:lnSpc>
              <a:buFontTx/>
              <a:buNone/>
              <a:defRPr/>
            </a:pPr>
            <a:r>
              <a:rPr lang="it-IT" sz="1400" dirty="0" smtClean="0">
                <a:latin typeface="Book Antiqua" pitchFamily="18" charset="0"/>
              </a:rPr>
              <a:t>				</a:t>
            </a:r>
          </a:p>
          <a:p>
            <a:pPr eaLnBrk="1" hangingPunct="1">
              <a:lnSpc>
                <a:spcPct val="150000"/>
              </a:lnSpc>
              <a:buFontTx/>
              <a:buNone/>
              <a:defRPr/>
            </a:pPr>
            <a:endParaRPr lang="it-IT" sz="1400" dirty="0" smtClean="0">
              <a:latin typeface="Book Antiqua" pitchFamily="18" charset="0"/>
            </a:endParaRPr>
          </a:p>
          <a:p>
            <a:pPr eaLnBrk="1" hangingPunct="1">
              <a:lnSpc>
                <a:spcPct val="150000"/>
              </a:lnSpc>
              <a:buFontTx/>
              <a:buNone/>
              <a:defRPr/>
            </a:pPr>
            <a:endParaRPr lang="it-IT" sz="1400" dirty="0" smtClean="0">
              <a:latin typeface="Book Antiqua" pitchFamily="18" charset="0"/>
            </a:endParaRPr>
          </a:p>
        </p:txBody>
      </p:sp>
      <p:sp>
        <p:nvSpPr>
          <p:cNvPr id="7" name="Rectangle 3"/>
          <p:cNvSpPr txBox="1">
            <a:spLocks noChangeArrowheads="1"/>
          </p:cNvSpPr>
          <p:nvPr/>
        </p:nvSpPr>
        <p:spPr bwMode="auto">
          <a:xfrm>
            <a:off x="1071538" y="214290"/>
            <a:ext cx="6858000" cy="550862"/>
          </a:xfrm>
          <a:prstGeom prst="rect">
            <a:avLst/>
          </a:prstGeom>
          <a:noFill/>
          <a:ln>
            <a:miter lim="800000"/>
            <a:headEnd/>
            <a:tailEnd/>
          </a:ln>
        </p:spPr>
        <p:txBody>
          <a:bodyPr/>
          <a:lstStyle/>
          <a:p>
            <a:pPr algn="ctr" eaLnBrk="0" hangingPunct="0">
              <a:defRPr/>
            </a:pPr>
            <a:r>
              <a:rPr lang="it-IT" sz="4000" b="1" kern="0" dirty="0">
                <a:solidFill>
                  <a:srgbClr val="002060"/>
                </a:solidFill>
                <a:latin typeface="Book Antiqua" pitchFamily="18" charset="0"/>
                <a:ea typeface="+mj-ea"/>
                <a:cs typeface="+mj-cs"/>
              </a:rPr>
              <a:t>L’Ente Pubblico</a:t>
            </a:r>
          </a:p>
        </p:txBody>
      </p:sp>
      <p:sp>
        <p:nvSpPr>
          <p:cNvPr id="8" name="CasellaDiTesto 7"/>
          <p:cNvSpPr txBox="1"/>
          <p:nvPr/>
        </p:nvSpPr>
        <p:spPr>
          <a:xfrm>
            <a:off x="795338" y="5562600"/>
            <a:ext cx="7739062" cy="461963"/>
          </a:xfrm>
          <a:prstGeom prst="rect">
            <a:avLst/>
          </a:prstGeom>
          <a:noFill/>
        </p:spPr>
        <p:txBody>
          <a:bodyPr wrap="none">
            <a:spAutoFit/>
          </a:bodyPr>
          <a:lstStyle/>
          <a:p>
            <a:pPr>
              <a:defRPr/>
            </a:pPr>
            <a:r>
              <a:rPr lang="it-IT" sz="2400" b="1" dirty="0">
                <a:latin typeface="Book Antiqua" pitchFamily="18" charset="0"/>
              </a:rPr>
              <a:t>POLIGONO = PROTAGONISTA DEL TERRITORIO</a:t>
            </a:r>
            <a:endParaRPr lang="it-IT" sz="2400" b="1" dirty="0"/>
          </a:p>
        </p:txBody>
      </p:sp>
      <p:sp>
        <p:nvSpPr>
          <p:cNvPr id="9" name="Freccia in giù 8"/>
          <p:cNvSpPr/>
          <p:nvPr/>
        </p:nvSpPr>
        <p:spPr>
          <a:xfrm>
            <a:off x="4000496" y="2500306"/>
            <a:ext cx="500066" cy="10001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CasellaDiTesto 9"/>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1.3</a:t>
            </a:r>
            <a:endParaRPr lang="it-IT" sz="2400" b="1" dirty="0">
              <a:solidFill>
                <a:srgbClr val="002060"/>
              </a:solidFill>
            </a:endParaRPr>
          </a:p>
        </p:txBody>
      </p:sp>
      <p:sp>
        <p:nvSpPr>
          <p:cNvPr id="11" name="Segnaposto numero diapositiva 10"/>
          <p:cNvSpPr>
            <a:spLocks noGrp="1"/>
          </p:cNvSpPr>
          <p:nvPr>
            <p:ph type="sldNum" sz="quarter" idx="12"/>
          </p:nvPr>
        </p:nvSpPr>
        <p:spPr/>
        <p:txBody>
          <a:bodyPr/>
          <a:lstStyle/>
          <a:p>
            <a:pPr>
              <a:defRPr/>
            </a:pPr>
            <a:fld id="{DC8EDCD3-8437-4AB5-8119-C797EC307724}" type="slidenum">
              <a:rPr lang="it-IT" smtClean="0"/>
              <a:pPr>
                <a:defRPr/>
              </a:pPr>
              <a:t>26</a:t>
            </a:fld>
            <a:endParaRPr lang="it-IT"/>
          </a:p>
        </p:txBody>
      </p:sp>
    </p:spTree>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egnaposto numero diapositiva 1"/>
          <p:cNvSpPr>
            <a:spLocks noGrp="1"/>
          </p:cNvSpPr>
          <p:nvPr>
            <p:ph type="sldNum" sz="quarter" idx="12"/>
          </p:nvPr>
        </p:nvSpPr>
        <p:spPr>
          <a:noFill/>
        </p:spPr>
        <p:txBody>
          <a:bodyPr/>
          <a:lstStyle/>
          <a:p>
            <a:fld id="{F37A6C4F-4C49-416F-8D94-CD4349CC71EF}" type="slidenum">
              <a:rPr lang="it-IT" smtClean="0"/>
              <a:pPr/>
              <a:t>27</a:t>
            </a:fld>
            <a:endParaRPr lang="it-IT" smtClean="0"/>
          </a:p>
        </p:txBody>
      </p:sp>
      <p:sp>
        <p:nvSpPr>
          <p:cNvPr id="4" name="Rectangle 3"/>
          <p:cNvSpPr txBox="1">
            <a:spLocks noChangeArrowheads="1"/>
          </p:cNvSpPr>
          <p:nvPr/>
        </p:nvSpPr>
        <p:spPr bwMode="auto">
          <a:xfrm>
            <a:off x="457200" y="1600200"/>
            <a:ext cx="8229600" cy="4525963"/>
          </a:xfrm>
          <a:prstGeom prst="rect">
            <a:avLst/>
          </a:prstGeom>
          <a:noFill/>
          <a:ln>
            <a:miter lim="800000"/>
            <a:headEnd/>
            <a:tailEnd/>
          </a:ln>
        </p:spPr>
        <p:txBody>
          <a:bodyPr/>
          <a:lstStyle/>
          <a:p>
            <a:pPr marL="342900" indent="-342900">
              <a:lnSpc>
                <a:spcPct val="150000"/>
              </a:lnSpc>
              <a:spcBef>
                <a:spcPct val="20000"/>
              </a:spcBef>
              <a:buFontTx/>
              <a:buChar char="•"/>
              <a:defRPr/>
            </a:pPr>
            <a:r>
              <a:rPr lang="it-IT" sz="2000" i="1" kern="0" dirty="0">
                <a:effectLst/>
                <a:latin typeface="Book Antiqua" pitchFamily="18" charset="0"/>
              </a:rPr>
              <a:t>COSA COMUNICARE</a:t>
            </a:r>
          </a:p>
          <a:p>
            <a:pPr marL="342900" indent="-342900">
              <a:lnSpc>
                <a:spcPct val="150000"/>
              </a:lnSpc>
              <a:spcBef>
                <a:spcPct val="20000"/>
              </a:spcBef>
              <a:defRPr/>
            </a:pPr>
            <a:r>
              <a:rPr lang="it-IT" sz="2000" kern="0" dirty="0">
                <a:effectLst/>
                <a:latin typeface="Book Antiqua" pitchFamily="18" charset="0"/>
              </a:rPr>
              <a:t>	Lo sport è sinonimo di valori sani e veri, quindi veicolo tangibile di questi valori con i quali le aziende si possono identificare. Diventare partner di UITS può voler dire acquisire: </a:t>
            </a:r>
          </a:p>
          <a:p>
            <a:pPr marL="342900" indent="-342900">
              <a:lnSpc>
                <a:spcPct val="150000"/>
              </a:lnSpc>
              <a:spcBef>
                <a:spcPct val="20000"/>
              </a:spcBef>
              <a:defRPr/>
            </a:pPr>
            <a:endParaRPr lang="it-IT" sz="2000" kern="0" dirty="0">
              <a:effectLst/>
              <a:latin typeface="Book Antiqua" pitchFamily="18" charset="0"/>
            </a:endParaRPr>
          </a:p>
          <a:p>
            <a:pPr marL="342900" indent="-342900">
              <a:lnSpc>
                <a:spcPct val="150000"/>
              </a:lnSpc>
              <a:spcBef>
                <a:spcPct val="20000"/>
              </a:spcBef>
              <a:defRPr/>
            </a:pPr>
            <a:r>
              <a:rPr lang="it-IT" sz="2000" kern="0" dirty="0">
                <a:effectLst/>
                <a:latin typeface="Book Antiqua" pitchFamily="18" charset="0"/>
              </a:rPr>
              <a:t>	</a:t>
            </a:r>
            <a:r>
              <a:rPr lang="it-IT" sz="2000" b="1" kern="0" dirty="0">
                <a:effectLst/>
                <a:latin typeface="Book Antiqua" pitchFamily="18" charset="0"/>
              </a:rPr>
              <a:t>Sportività</a:t>
            </a:r>
            <a:r>
              <a:rPr lang="it-IT" sz="2000" kern="0" dirty="0">
                <a:effectLst/>
                <a:latin typeface="Book Antiqua" pitchFamily="18" charset="0"/>
              </a:rPr>
              <a:t>: correttezza sul campo e fuori dal campo di gara</a:t>
            </a:r>
          </a:p>
          <a:p>
            <a:pPr marL="342900" indent="-342900">
              <a:lnSpc>
                <a:spcPct val="150000"/>
              </a:lnSpc>
              <a:spcBef>
                <a:spcPct val="20000"/>
              </a:spcBef>
              <a:defRPr/>
            </a:pPr>
            <a:endParaRPr lang="it-IT" sz="2000" kern="0" dirty="0">
              <a:effectLst/>
              <a:latin typeface="Book Antiqua" pitchFamily="18" charset="0"/>
            </a:endParaRPr>
          </a:p>
          <a:p>
            <a:pPr marL="342900" indent="-342900">
              <a:lnSpc>
                <a:spcPct val="150000"/>
              </a:lnSpc>
              <a:spcBef>
                <a:spcPct val="20000"/>
              </a:spcBef>
              <a:defRPr/>
            </a:pPr>
            <a:r>
              <a:rPr lang="it-IT" sz="2000" kern="0" dirty="0">
                <a:effectLst/>
                <a:latin typeface="Book Antiqua" pitchFamily="18" charset="0"/>
              </a:rPr>
              <a:t>	</a:t>
            </a:r>
            <a:r>
              <a:rPr lang="it-IT" sz="2000" b="1" kern="0" dirty="0">
                <a:effectLst/>
                <a:latin typeface="Book Antiqua" pitchFamily="18" charset="0"/>
              </a:rPr>
              <a:t>Sacrificio</a:t>
            </a:r>
            <a:r>
              <a:rPr lang="it-IT" sz="2000" kern="0" dirty="0">
                <a:effectLst/>
                <a:latin typeface="Book Antiqua" pitchFamily="18" charset="0"/>
              </a:rPr>
              <a:t>: la durezza degli allenamenti per arrivare alla vittoria	</a:t>
            </a:r>
          </a:p>
        </p:txBody>
      </p:sp>
      <p:sp>
        <p:nvSpPr>
          <p:cNvPr id="5" name="Rectangle 3"/>
          <p:cNvSpPr txBox="1">
            <a:spLocks noChangeArrowheads="1"/>
          </p:cNvSpPr>
          <p:nvPr/>
        </p:nvSpPr>
        <p:spPr bwMode="auto">
          <a:xfrm>
            <a:off x="1143024" y="377808"/>
            <a:ext cx="6858000" cy="550862"/>
          </a:xfrm>
          <a:prstGeom prst="rect">
            <a:avLst/>
          </a:prstGeom>
          <a:noFill/>
          <a:ln>
            <a:miter lim="800000"/>
            <a:headEnd/>
            <a:tailEnd/>
          </a:ln>
        </p:spPr>
        <p:txBody>
          <a:bodyPr anchor="ctr"/>
          <a:lstStyle/>
          <a:p>
            <a:pPr algn="ctr" eaLnBrk="0" hangingPunct="0">
              <a:defRPr/>
            </a:pPr>
            <a:r>
              <a:rPr lang="it-IT" sz="4000" b="1" kern="0" dirty="0">
                <a:solidFill>
                  <a:srgbClr val="002060"/>
                </a:solidFill>
                <a:latin typeface="Book Antiqua" pitchFamily="18" charset="0"/>
                <a:ea typeface="+mj-ea"/>
                <a:cs typeface="+mj-cs"/>
              </a:rPr>
              <a:t>Le Aziende</a:t>
            </a:r>
          </a:p>
        </p:txBody>
      </p:sp>
      <p:sp>
        <p:nvSpPr>
          <p:cNvPr id="6" name="CasellaDiTesto 5"/>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1.3</a:t>
            </a:r>
            <a:endParaRPr lang="it-IT" sz="2400" b="1" dirty="0">
              <a:solidFill>
                <a:srgbClr val="002060"/>
              </a:solidFill>
            </a:endParaRPr>
          </a:p>
        </p:txBody>
      </p:sp>
    </p:spTree>
  </p:cSld>
  <p:clrMapOvr>
    <a:masterClrMapping/>
  </p:clrMapOvr>
  <p:transition spd="med">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egnaposto numero diapositiva 1"/>
          <p:cNvSpPr>
            <a:spLocks noGrp="1"/>
          </p:cNvSpPr>
          <p:nvPr>
            <p:ph type="sldNum" sz="quarter" idx="12"/>
          </p:nvPr>
        </p:nvSpPr>
        <p:spPr>
          <a:noFill/>
        </p:spPr>
        <p:txBody>
          <a:bodyPr/>
          <a:lstStyle/>
          <a:p>
            <a:fld id="{27FEE6C5-5388-40D4-A2D2-B651DF7BAD2E}" type="slidenum">
              <a:rPr lang="it-IT" smtClean="0"/>
              <a:pPr/>
              <a:t>28</a:t>
            </a:fld>
            <a:endParaRPr lang="it-IT" smtClean="0"/>
          </a:p>
        </p:txBody>
      </p:sp>
      <p:sp>
        <p:nvSpPr>
          <p:cNvPr id="3" name="Rectangle 3"/>
          <p:cNvSpPr txBox="1">
            <a:spLocks noChangeArrowheads="1"/>
          </p:cNvSpPr>
          <p:nvPr/>
        </p:nvSpPr>
        <p:spPr bwMode="auto">
          <a:xfrm>
            <a:off x="457200" y="1600200"/>
            <a:ext cx="8229600" cy="4525963"/>
          </a:xfrm>
          <a:prstGeom prst="rect">
            <a:avLst/>
          </a:prstGeom>
          <a:noFill/>
          <a:ln>
            <a:miter lim="800000"/>
            <a:headEnd/>
            <a:tailEnd/>
          </a:ln>
        </p:spPr>
        <p:txBody>
          <a:bodyPr/>
          <a:lstStyle/>
          <a:p>
            <a:pPr marL="342900" indent="-342900">
              <a:lnSpc>
                <a:spcPct val="150000"/>
              </a:lnSpc>
              <a:spcBef>
                <a:spcPct val="20000"/>
              </a:spcBef>
              <a:buFontTx/>
              <a:buChar char="•"/>
              <a:defRPr/>
            </a:pPr>
            <a:r>
              <a:rPr lang="it-IT" sz="2000" i="1" kern="0" dirty="0">
                <a:effectLst/>
                <a:latin typeface="Book Antiqua" pitchFamily="18" charset="0"/>
              </a:rPr>
              <a:t>COME COMUNICARE</a:t>
            </a:r>
          </a:p>
          <a:p>
            <a:pPr marL="342900" indent="-342900">
              <a:lnSpc>
                <a:spcPct val="150000"/>
              </a:lnSpc>
              <a:spcBef>
                <a:spcPct val="20000"/>
              </a:spcBef>
              <a:defRPr/>
            </a:pPr>
            <a:r>
              <a:rPr lang="it-IT" sz="2000" kern="0" dirty="0">
                <a:effectLst/>
                <a:latin typeface="Book Antiqua" pitchFamily="18" charset="0"/>
              </a:rPr>
              <a:t>	Gli strumenti sono diversi:</a:t>
            </a:r>
          </a:p>
          <a:p>
            <a:pPr marL="342900" indent="-342900">
              <a:lnSpc>
                <a:spcPct val="150000"/>
              </a:lnSpc>
              <a:spcBef>
                <a:spcPct val="20000"/>
              </a:spcBef>
              <a:defRPr/>
            </a:pPr>
            <a:r>
              <a:rPr lang="it-IT" sz="2000" kern="0" dirty="0">
                <a:effectLst/>
                <a:latin typeface="Book Antiqua" pitchFamily="18" charset="0"/>
              </a:rPr>
              <a:t>	- </a:t>
            </a:r>
            <a:r>
              <a:rPr lang="it-IT" sz="2000" b="1" kern="0" dirty="0">
                <a:effectLst/>
                <a:latin typeface="Book Antiqua" pitchFamily="18" charset="0"/>
              </a:rPr>
              <a:t>brochure istituzionale</a:t>
            </a:r>
            <a:r>
              <a:rPr lang="it-IT" sz="2000" kern="0" dirty="0">
                <a:effectLst/>
                <a:latin typeface="Book Antiqua" pitchFamily="18" charset="0"/>
              </a:rPr>
              <a:t>: un depliant esplicativo su chi è UITS con dati storici, vittorie, sezioni, ecc una sorta di biglietto da visita </a:t>
            </a:r>
          </a:p>
          <a:p>
            <a:pPr marL="342900" indent="-342900">
              <a:lnSpc>
                <a:spcPct val="150000"/>
              </a:lnSpc>
              <a:spcBef>
                <a:spcPct val="20000"/>
              </a:spcBef>
              <a:defRPr/>
            </a:pPr>
            <a:endParaRPr lang="it-IT" sz="2000" kern="0" dirty="0">
              <a:effectLst/>
              <a:latin typeface="Book Antiqua" pitchFamily="18" charset="0"/>
            </a:endParaRPr>
          </a:p>
          <a:p>
            <a:pPr marL="342900" indent="-342900">
              <a:lnSpc>
                <a:spcPct val="150000"/>
              </a:lnSpc>
              <a:spcBef>
                <a:spcPct val="20000"/>
              </a:spcBef>
              <a:defRPr/>
            </a:pPr>
            <a:r>
              <a:rPr lang="it-IT" sz="2000" kern="0" dirty="0">
                <a:effectLst/>
                <a:latin typeface="Book Antiqua" pitchFamily="18" charset="0"/>
              </a:rPr>
              <a:t>	- </a:t>
            </a:r>
            <a:r>
              <a:rPr lang="it-IT" sz="2000" b="1" kern="0" dirty="0">
                <a:effectLst/>
                <a:latin typeface="Book Antiqua" pitchFamily="18" charset="0"/>
              </a:rPr>
              <a:t>piano marketing</a:t>
            </a:r>
            <a:r>
              <a:rPr lang="it-IT" sz="2000" kern="0" dirty="0">
                <a:effectLst/>
                <a:latin typeface="Book Antiqua" pitchFamily="18" charset="0"/>
              </a:rPr>
              <a:t>: realizzare un piano marketing dove si segnalano le potenzialità di diventare partner UITS</a:t>
            </a:r>
          </a:p>
        </p:txBody>
      </p:sp>
      <p:sp>
        <p:nvSpPr>
          <p:cNvPr id="4" name="Rectangle 3"/>
          <p:cNvSpPr txBox="1">
            <a:spLocks noChangeArrowheads="1"/>
          </p:cNvSpPr>
          <p:nvPr/>
        </p:nvSpPr>
        <p:spPr bwMode="auto">
          <a:xfrm>
            <a:off x="1071538" y="377808"/>
            <a:ext cx="6858000" cy="550862"/>
          </a:xfrm>
          <a:prstGeom prst="rect">
            <a:avLst/>
          </a:prstGeom>
          <a:noFill/>
          <a:ln>
            <a:miter lim="800000"/>
            <a:headEnd/>
            <a:tailEnd/>
          </a:ln>
        </p:spPr>
        <p:txBody>
          <a:bodyPr anchor="ctr"/>
          <a:lstStyle/>
          <a:p>
            <a:pPr algn="ctr" eaLnBrk="0" hangingPunct="0">
              <a:defRPr/>
            </a:pPr>
            <a:r>
              <a:rPr lang="it-IT" sz="4000" b="1" kern="0" dirty="0">
                <a:solidFill>
                  <a:srgbClr val="002060"/>
                </a:solidFill>
                <a:latin typeface="Book Antiqua" pitchFamily="18" charset="0"/>
                <a:ea typeface="+mj-ea"/>
                <a:cs typeface="+mj-cs"/>
              </a:rPr>
              <a:t>Le Aziende</a:t>
            </a:r>
          </a:p>
        </p:txBody>
      </p:sp>
      <p:sp>
        <p:nvSpPr>
          <p:cNvPr id="5" name="CasellaDiTesto 4"/>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1.3</a:t>
            </a:r>
            <a:endParaRPr lang="it-IT" sz="2400" b="1" dirty="0">
              <a:solidFill>
                <a:srgbClr val="002060"/>
              </a:solidFill>
            </a:endParaRPr>
          </a:p>
        </p:txBody>
      </p:sp>
    </p:spTree>
  </p:cSld>
  <p:clrMapOvr>
    <a:masterClrMapping/>
  </p:clrMapOvr>
  <p:transition spd="med">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1"/>
          <p:cNvSpPr>
            <a:spLocks noChangeArrowheads="1"/>
          </p:cNvSpPr>
          <p:nvPr/>
        </p:nvSpPr>
        <p:spPr bwMode="auto">
          <a:xfrm>
            <a:off x="214282" y="1420740"/>
            <a:ext cx="8715436"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400" b="1" i="0" u="sng" strike="noStrike" cap="none" normalizeH="0" baseline="0" dirty="0" smtClean="0">
                <a:ln>
                  <a:noFill/>
                </a:ln>
                <a:solidFill>
                  <a:schemeClr val="tx1"/>
                </a:solidFill>
                <a:effectLst/>
                <a:latin typeface="+mn-lt"/>
                <a:ea typeface="Times New Roman" pitchFamily="18" charset="0"/>
                <a:cs typeface="Arial" pitchFamily="34" charset="0"/>
              </a:rPr>
              <a:t>COMUNICARE LO SPORT</a:t>
            </a:r>
            <a:endParaRPr kumimoji="0" lang="it-IT" sz="1400" b="1" i="0" u="sng"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b="0" i="0" u="none" strike="noStrike" cap="none" normalizeH="0" baseline="0" dirty="0" smtClean="0">
                <a:ln>
                  <a:noFill/>
                </a:ln>
                <a:solidFill>
                  <a:schemeClr val="tx1"/>
                </a:solidFill>
                <a:effectLst/>
                <a:latin typeface="+mn-lt"/>
                <a:ea typeface="Times New Roman" pitchFamily="18" charset="0"/>
                <a:cs typeface="Arial" pitchFamily="34" charset="0"/>
              </a:rPr>
              <a:t>Lo sport è forse l'unico vero efficace mezzo di comunicazione trasversale. Trasversale alle politiche delle nazioni, alle scelte dei popoli; il mezzo più pregnante di valori significati ed emozioni. L’unico ambiente in cui non fanno distinzione il colore della pelle, le convinzioni religiose, la razza, la lingua, l’età.</a:t>
            </a:r>
            <a:endParaRPr kumimoji="0" lang="it-IT" b="0"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b="0" i="0" u="none" strike="noStrike" cap="none" normalizeH="0" baseline="0" dirty="0" smtClean="0">
                <a:ln>
                  <a:noFill/>
                </a:ln>
                <a:solidFill>
                  <a:schemeClr val="tx1"/>
                </a:solidFill>
                <a:effectLst/>
                <a:latin typeface="+mn-lt"/>
                <a:ea typeface="Times New Roman" pitchFamily="18" charset="0"/>
                <a:cs typeface="Arial" pitchFamily="34" charset="0"/>
              </a:rPr>
              <a:t>Rappresenta il media più pregnante di significati, valori ed emozioni, capace di essere realmente incisivo su tutti i territori</a:t>
            </a:r>
            <a:endParaRPr kumimoji="0" lang="it-IT" b="0"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b="0" i="0" u="none" strike="noStrike" cap="none" normalizeH="0" baseline="0" dirty="0" smtClean="0">
                <a:ln>
                  <a:noFill/>
                </a:ln>
                <a:solidFill>
                  <a:schemeClr val="tx1"/>
                </a:solidFill>
                <a:effectLst/>
                <a:latin typeface="+mn-lt"/>
                <a:ea typeface="Times New Roman" pitchFamily="18" charset="0"/>
                <a:cs typeface="Arial" pitchFamily="34" charset="0"/>
              </a:rPr>
              <a:t>Il potere della comunicazione ha una forte valenza, è sia connettore sociale che acceleratore di relazioni. Per questo è importante impostare dapprima una strategia e poi le conseguenti azioni per metterla in atto. Comunicare lo sport non è molto diverso da comunicare un altro servizio.</a:t>
            </a:r>
            <a:endParaRPr kumimoji="0" lang="it-IT" b="0"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b="0" i="0" u="none" strike="noStrike" cap="none" normalizeH="0" baseline="0" dirty="0" smtClean="0">
                <a:ln>
                  <a:noFill/>
                </a:ln>
                <a:solidFill>
                  <a:schemeClr val="tx1"/>
                </a:solidFill>
                <a:effectLst/>
                <a:latin typeface="+mn-lt"/>
                <a:ea typeface="Times New Roman" pitchFamily="18" charset="0"/>
                <a:cs typeface="Arial" pitchFamily="34" charset="0"/>
              </a:rPr>
              <a:t>E’ necessario sfruttare al meglio quella che viene definita comunicazione integrata; simultaneità ed omogeneità di contenuti su tutti i mezzi ed i canali di comunicazione. </a:t>
            </a:r>
            <a:endParaRPr kumimoji="0" lang="it-IT" b="0"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i="0" u="none" strike="noStrike" cap="none" normalizeH="0" baseline="0" dirty="0" smtClean="0">
                <a:ln>
                  <a:noFill/>
                </a:ln>
                <a:solidFill>
                  <a:schemeClr val="tx1"/>
                </a:solidFill>
                <a:effectLst/>
                <a:latin typeface="+mn-lt"/>
                <a:ea typeface="Times New Roman" pitchFamily="18" charset="0"/>
                <a:cs typeface="Arial" pitchFamily="34" charset="0"/>
              </a:rPr>
              <a:t>La comunicazione deve definire con precisione le tipologie dei suoi interlocutori, gli obiettivi che vuole raggiungere, gli strumenti che intende utilizzare, l’ammontare di spesa sostenibile ed i tempi degli interventi.</a:t>
            </a:r>
            <a:endParaRPr kumimoji="0" lang="it-IT" i="0" u="none" strike="noStrike" cap="none" normalizeH="0" baseline="0" dirty="0" smtClean="0">
              <a:ln>
                <a:noFill/>
              </a:ln>
              <a:solidFill>
                <a:schemeClr val="tx1"/>
              </a:solidFill>
              <a:effectLst/>
              <a:latin typeface="+mn-lt"/>
            </a:endParaRPr>
          </a:p>
        </p:txBody>
      </p:sp>
      <p:sp>
        <p:nvSpPr>
          <p:cNvPr id="3" name="CasellaDiTesto 2"/>
          <p:cNvSpPr txBox="1"/>
          <p:nvPr/>
        </p:nvSpPr>
        <p:spPr>
          <a:xfrm>
            <a:off x="285720" y="142852"/>
            <a:ext cx="8501122" cy="1077218"/>
          </a:xfrm>
          <a:prstGeom prst="rect">
            <a:avLst/>
          </a:prstGeom>
          <a:noFill/>
        </p:spPr>
        <p:txBody>
          <a:bodyPr wrap="square" rtlCol="0">
            <a:spAutoFit/>
          </a:bodyPr>
          <a:lstStyle/>
          <a:p>
            <a:pPr algn="ctr"/>
            <a:r>
              <a:rPr lang="it-IT" sz="4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LINEE GUIDA</a:t>
            </a:r>
          </a:p>
          <a:p>
            <a:pPr algn="r"/>
            <a:r>
              <a:rPr lang="it-IT"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Dr. ROBERTO GHIRETTI</a:t>
            </a:r>
            <a:endParaRPr lang="it-IT" sz="1100" dirty="0"/>
          </a:p>
        </p:txBody>
      </p:sp>
      <p:sp>
        <p:nvSpPr>
          <p:cNvPr id="4" name="CasellaDiTesto 3"/>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1.4</a:t>
            </a:r>
            <a:endParaRPr lang="it-IT" sz="2400" b="1" dirty="0">
              <a:solidFill>
                <a:srgbClr val="002060"/>
              </a:solidFill>
            </a:endParaRPr>
          </a:p>
        </p:txBody>
      </p:sp>
      <p:sp>
        <p:nvSpPr>
          <p:cNvPr id="5" name="Segnaposto numero diapositiva 4"/>
          <p:cNvSpPr>
            <a:spLocks noGrp="1"/>
          </p:cNvSpPr>
          <p:nvPr>
            <p:ph type="sldNum" sz="quarter" idx="12"/>
          </p:nvPr>
        </p:nvSpPr>
        <p:spPr/>
        <p:txBody>
          <a:bodyPr/>
          <a:lstStyle/>
          <a:p>
            <a:pPr>
              <a:defRPr/>
            </a:pPr>
            <a:fld id="{DC8EDCD3-8437-4AB5-8119-C797EC307724}" type="slidenum">
              <a:rPr lang="it-IT" smtClean="0"/>
              <a:pPr>
                <a:defRPr/>
              </a:pPr>
              <a:t>29</a:t>
            </a:fld>
            <a:endParaRPr lang="it-IT"/>
          </a:p>
        </p:txBody>
      </p:sp>
    </p:spTree>
  </p:cSld>
  <p:clrMapOvr>
    <a:masterClrMapping/>
  </p:clrMapOvr>
  <p:transition spd="med">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1"/>
          <p:cNvSpPr>
            <a:spLocks noChangeArrowheads="1"/>
          </p:cNvSpPr>
          <p:nvPr/>
        </p:nvSpPr>
        <p:spPr bwMode="auto">
          <a:xfrm>
            <a:off x="142844" y="1369581"/>
            <a:ext cx="8786874" cy="498598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400" b="1" i="0" u="sng" strike="noStrike" cap="none" normalizeH="0" baseline="0" dirty="0" smtClean="0">
                <a:ln>
                  <a:noFill/>
                </a:ln>
                <a:solidFill>
                  <a:schemeClr val="tx1"/>
                </a:solidFill>
                <a:effectLst/>
                <a:latin typeface="+mn-lt"/>
                <a:ea typeface="Times New Roman" pitchFamily="18" charset="0"/>
                <a:cs typeface="Arial" pitchFamily="34" charset="0"/>
              </a:rPr>
              <a:t>COMUNICARE  IL  TIRO A SEGNO</a:t>
            </a:r>
            <a:endParaRPr kumimoji="0" lang="it-IT" sz="2400" b="0" i="0" u="sng" strike="noStrike" cap="none" normalizeH="0" baseline="0" dirty="0" smtClean="0">
              <a:ln>
                <a:noFill/>
              </a:ln>
              <a:solidFill>
                <a:schemeClr val="tx1"/>
              </a:solidFill>
              <a:effectLst/>
              <a:latin typeface="+mn-lt"/>
            </a:endParaRPr>
          </a:p>
          <a:p>
            <a:pPr marL="0" marR="0" lvl="0" indent="0" defTabSz="914400" rtl="0" eaLnBrk="0" fontAlgn="base" latinLnBrk="0" hangingPunct="0">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Sono state  individuate quattro macroaree tematiche e che diventano i cardini e i punti base del percorso di cui sopra:</a:t>
            </a:r>
            <a:b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b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a:t>
            </a:r>
            <a:r>
              <a:rPr kumimoji="0" lang="it-IT" sz="1400" b="1" i="0" u="none" strike="noStrike" cap="none" normalizeH="0" baseline="0" dirty="0" smtClean="0">
                <a:ln>
                  <a:noFill/>
                </a:ln>
                <a:solidFill>
                  <a:schemeClr val="tx1"/>
                </a:solidFill>
                <a:effectLst/>
                <a:latin typeface="+mn-lt"/>
                <a:ea typeface="Times New Roman" pitchFamily="18" charset="0"/>
                <a:cs typeface="Arial" pitchFamily="34" charset="0"/>
              </a:rPr>
              <a:t> Tecnologia</a:t>
            </a: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 l'arma come attrezzo sportivo di altissima tecnologia</a:t>
            </a:r>
            <a:endParaRPr kumimoji="0" lang="it-IT" sz="1400" b="0"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 </a:t>
            </a:r>
            <a:r>
              <a:rPr kumimoji="0" lang="it-IT" sz="1400" b="1" i="0" u="none" strike="noStrike" cap="none" normalizeH="0" baseline="0" dirty="0" smtClean="0">
                <a:ln>
                  <a:noFill/>
                </a:ln>
                <a:solidFill>
                  <a:schemeClr val="tx1"/>
                </a:solidFill>
                <a:effectLst/>
                <a:latin typeface="+mn-lt"/>
                <a:ea typeface="Times New Roman" pitchFamily="18" charset="0"/>
                <a:cs typeface="Arial" pitchFamily="34" charset="0"/>
              </a:rPr>
              <a:t>Femminilità</a:t>
            </a: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 sport adatto alle donne </a:t>
            </a:r>
            <a:endParaRPr kumimoji="0" lang="it-IT" sz="1400" b="0"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 </a:t>
            </a:r>
            <a:r>
              <a:rPr kumimoji="0" lang="it-IT" sz="1400" b="1" i="0" u="none" strike="noStrike" cap="none" normalizeH="0" baseline="0" dirty="0" smtClean="0">
                <a:ln>
                  <a:noFill/>
                </a:ln>
                <a:solidFill>
                  <a:schemeClr val="tx1"/>
                </a:solidFill>
                <a:effectLst/>
                <a:latin typeface="+mn-lt"/>
                <a:ea typeface="Times New Roman" pitchFamily="18" charset="0"/>
                <a:cs typeface="Arial" pitchFamily="34" charset="0"/>
              </a:rPr>
              <a:t>Educazione</a:t>
            </a: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 tiro a segno come sport dalla forte valenza educativa</a:t>
            </a:r>
            <a:endParaRPr kumimoji="0" lang="it-IT" sz="1400" b="0"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 </a:t>
            </a:r>
            <a:r>
              <a:rPr kumimoji="0" lang="it-IT" sz="1400" b="1" i="0" u="none" strike="noStrike" cap="none" normalizeH="0" baseline="0" dirty="0" smtClean="0">
                <a:ln>
                  <a:noFill/>
                </a:ln>
                <a:solidFill>
                  <a:schemeClr val="tx1"/>
                </a:solidFill>
                <a:effectLst/>
                <a:latin typeface="+mn-lt"/>
                <a:ea typeface="Times New Roman" pitchFamily="18" charset="0"/>
                <a:cs typeface="Arial" pitchFamily="34" charset="0"/>
              </a:rPr>
              <a:t>Valori</a:t>
            </a: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 concentrazione, precisione, prestazione psicofisica</a:t>
            </a:r>
            <a:endParaRPr kumimoji="0" lang="it-IT" sz="1400" b="0"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Partendo dai temi individuati, prenderà il via l'azione di comunicazione che si svolgerà su tre livelli: </a:t>
            </a:r>
            <a:endParaRPr kumimoji="0" lang="it-IT" sz="1400" b="0" i="0" u="none" strike="noStrike" cap="none" normalizeH="0" baseline="0" dirty="0" smtClean="0">
              <a:ln>
                <a:noFill/>
              </a:ln>
              <a:solidFill>
                <a:schemeClr val="tx1"/>
              </a:solidFill>
              <a:effectLst/>
              <a:latin typeface="+mn-l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it-IT" sz="1400" b="1" i="1" u="sng" strike="noStrike" cap="none" normalizeH="0" baseline="0" dirty="0" smtClean="0">
                <a:ln>
                  <a:noFill/>
                </a:ln>
                <a:solidFill>
                  <a:schemeClr val="tx1"/>
                </a:solidFill>
                <a:effectLst/>
                <a:latin typeface="+mn-lt"/>
                <a:ea typeface="Times New Roman" pitchFamily="18" charset="0"/>
                <a:cs typeface="Arial" pitchFamily="34" charset="0"/>
              </a:rPr>
              <a:t>Comunicazione interna</a:t>
            </a:r>
            <a:endParaRPr kumimoji="0" lang="it-IT" sz="1400" b="1" i="0" u="sng"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L'obiettivo è di rafforzare la comunicazione all'interno,  con le sezioni e i propri tesserati, trasmettendo il senso di appartenenza,  sviluppando i servizi per la community, dando strumenti per garantire la circolazione dell’informazione.</a:t>
            </a:r>
            <a:endParaRPr kumimoji="0" lang="it-IT" sz="1400" b="0" i="0" u="none" strike="noStrike" cap="none" normalizeH="0" baseline="0" dirty="0" smtClean="0">
              <a:ln>
                <a:noFill/>
              </a:ln>
              <a:solidFill>
                <a:schemeClr val="tx1"/>
              </a:solidFill>
              <a:effectLst/>
              <a:latin typeface="+mn-l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it-IT" sz="1400" b="1" i="1" u="sng" strike="noStrike" cap="none" normalizeH="0" baseline="0" dirty="0" smtClean="0">
                <a:ln>
                  <a:noFill/>
                </a:ln>
                <a:solidFill>
                  <a:schemeClr val="tx1"/>
                </a:solidFill>
                <a:effectLst/>
                <a:latin typeface="+mn-lt"/>
                <a:ea typeface="Times New Roman" pitchFamily="18" charset="0"/>
                <a:cs typeface="Arial" pitchFamily="34" charset="0"/>
              </a:rPr>
              <a:t>Comunicazione intermedia</a:t>
            </a:r>
            <a:endParaRPr kumimoji="0" lang="it-IT" sz="1400" b="1" i="0" u="sng"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Quando le azioni si sviluppano sia all'interno del mondo UITS che all'esterno, quando cioè si ha un forte coinvolgimento delle parti interne alla Federazione (sezioni, consiglieri, atleti) per  raggiungere il mondo esterno. In questo caso le sezioni giocano un ruolo fondamentale: diventano lo strumento non solo per la comunicazione interna a UITS, ma anche veicolo di comunicazione sul territorio oltre a essere il luogo di promozione primario del tiro a segno.</a:t>
            </a:r>
            <a:endParaRPr kumimoji="0" lang="it-IT" sz="1400" b="0" i="0" u="none" strike="noStrike" cap="none" normalizeH="0" baseline="0" dirty="0" smtClean="0">
              <a:ln>
                <a:noFill/>
              </a:ln>
              <a:solidFill>
                <a:schemeClr val="tx1"/>
              </a:solidFill>
              <a:effectLst/>
              <a:latin typeface="+mn-l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it-IT" sz="1400" b="1" i="1" u="none" strike="noStrike" cap="none" normalizeH="0" baseline="0" dirty="0" smtClean="0">
                <a:ln>
                  <a:noFill/>
                </a:ln>
                <a:solidFill>
                  <a:schemeClr val="tx1"/>
                </a:solidFill>
                <a:effectLst/>
                <a:latin typeface="+mn-lt"/>
                <a:ea typeface="Times New Roman" pitchFamily="18" charset="0"/>
                <a:cs typeface="Arial" pitchFamily="34" charset="0"/>
              </a:rPr>
              <a:t>Comunicazione esterna</a:t>
            </a:r>
            <a:endParaRPr kumimoji="0" lang="it-IT" sz="1400" b="1"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E' la comunicazione rivolta direttamente al mondo esterno al tiro a segno, atta a  far conoscere il proprio sport, le sue caratteristiche e i suoi valori anche a chi non è del settore.</a:t>
            </a:r>
            <a:b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b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Scuole, enti pubblici, appassionati di sport e comunità territoriale allargata.</a:t>
            </a:r>
            <a:endParaRPr kumimoji="0" lang="it-IT" sz="1400" b="0" i="0" u="none" strike="noStrike" cap="none" normalizeH="0" baseline="0" dirty="0" smtClean="0">
              <a:ln>
                <a:noFill/>
              </a:ln>
              <a:solidFill>
                <a:schemeClr val="tx1"/>
              </a:solidFill>
              <a:effectLst/>
              <a:latin typeface="+mn-lt"/>
            </a:endParaRPr>
          </a:p>
        </p:txBody>
      </p:sp>
      <p:sp>
        <p:nvSpPr>
          <p:cNvPr id="4" name="CasellaDiTesto 3"/>
          <p:cNvSpPr txBox="1"/>
          <p:nvPr/>
        </p:nvSpPr>
        <p:spPr>
          <a:xfrm>
            <a:off x="285720" y="142852"/>
            <a:ext cx="8501122" cy="1077218"/>
          </a:xfrm>
          <a:prstGeom prst="rect">
            <a:avLst/>
          </a:prstGeom>
          <a:noFill/>
        </p:spPr>
        <p:txBody>
          <a:bodyPr wrap="square" rtlCol="0">
            <a:spAutoFit/>
          </a:bodyPr>
          <a:lstStyle/>
          <a:p>
            <a:pPr algn="ctr"/>
            <a:r>
              <a:rPr lang="it-IT" sz="4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LINEE GUIDA</a:t>
            </a:r>
          </a:p>
          <a:p>
            <a:pPr algn="r"/>
            <a:r>
              <a:rPr lang="it-IT"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Dr. ROBERTO GHIRETTI</a:t>
            </a:r>
            <a:endParaRPr lang="it-IT" sz="1100" dirty="0"/>
          </a:p>
        </p:txBody>
      </p:sp>
      <p:sp>
        <p:nvSpPr>
          <p:cNvPr id="5" name="CasellaDiTesto 4"/>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1.4</a:t>
            </a:r>
            <a:endParaRPr lang="it-IT" sz="2400" b="1" dirty="0">
              <a:solidFill>
                <a:srgbClr val="002060"/>
              </a:solidFill>
            </a:endParaRPr>
          </a:p>
        </p:txBody>
      </p:sp>
      <p:sp>
        <p:nvSpPr>
          <p:cNvPr id="6" name="Segnaposto numero diapositiva 5"/>
          <p:cNvSpPr>
            <a:spLocks noGrp="1"/>
          </p:cNvSpPr>
          <p:nvPr>
            <p:ph type="sldNum" sz="quarter" idx="12"/>
          </p:nvPr>
        </p:nvSpPr>
        <p:spPr/>
        <p:txBody>
          <a:bodyPr/>
          <a:lstStyle/>
          <a:p>
            <a:pPr>
              <a:defRPr/>
            </a:pPr>
            <a:fld id="{DC8EDCD3-8437-4AB5-8119-C797EC307724}" type="slidenum">
              <a:rPr lang="it-IT" smtClean="0"/>
              <a:pPr>
                <a:defRPr/>
              </a:pPr>
              <a:t>30</a:t>
            </a:fld>
            <a:endParaRPr lang="it-IT"/>
          </a:p>
        </p:txBody>
      </p:sp>
    </p:spTree>
  </p:cSld>
  <p:clrMapOvr>
    <a:masterClrMapping/>
  </p:clrMapOvr>
  <p:transition spd="med">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1"/>
          <p:cNvSpPr>
            <a:spLocks noChangeArrowheads="1"/>
          </p:cNvSpPr>
          <p:nvPr/>
        </p:nvSpPr>
        <p:spPr bwMode="auto">
          <a:xfrm>
            <a:off x="214282" y="1291716"/>
            <a:ext cx="8786874" cy="52091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400" b="1" i="0" u="sng" strike="noStrike" cap="none" normalizeH="0" baseline="0" dirty="0" smtClean="0">
                <a:ln>
                  <a:noFill/>
                </a:ln>
                <a:solidFill>
                  <a:schemeClr val="tx1"/>
                </a:solidFill>
                <a:effectLst/>
                <a:latin typeface="+mn-lt"/>
                <a:ea typeface="Times New Roman" pitchFamily="18" charset="0"/>
                <a:cs typeface="Arial" pitchFamily="34" charset="0"/>
              </a:rPr>
              <a:t>COMUNICARE  SUL TERRITORIO</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it-IT" sz="1050" b="1"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La società sportiva, la sezione, deve riuscire a creare una rete capillare di contatti sul territorio per riuscire ad informare e comunicare tutto quello che viene fatto e tutti gli aspetti che caratterizzano l’attività all’interno del poligono.</a:t>
            </a:r>
            <a:endParaRPr kumimoji="0" lang="it-IT" sz="1400" b="0" i="0" u="none" strike="noStrike" cap="none" normalizeH="0" baseline="0" dirty="0" smtClean="0">
              <a:ln>
                <a:noFill/>
              </a:ln>
              <a:solidFill>
                <a:schemeClr val="tx1"/>
              </a:solidFill>
              <a:effectLst/>
              <a:latin typeface="+mn-l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it-IT" sz="1600" b="1" i="1" u="sng" strike="noStrike" cap="none" normalizeH="0" baseline="0" dirty="0" smtClean="0">
                <a:ln>
                  <a:noFill/>
                </a:ln>
                <a:solidFill>
                  <a:schemeClr val="tx1"/>
                </a:solidFill>
                <a:effectLst>
                  <a:outerShdw blurRad="38100" dist="38100" dir="2700000" algn="tl">
                    <a:srgbClr val="000000">
                      <a:alpha val="43137"/>
                    </a:srgbClr>
                  </a:outerShdw>
                </a:effectLst>
                <a:latin typeface="+mn-lt"/>
                <a:ea typeface="Times New Roman" pitchFamily="18" charset="0"/>
              </a:rPr>
              <a:t>“Nessuno sa cosa facciamo, se non lo comunichiamo”</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it-IT" sz="1400" b="0" i="1" u="sng" strike="noStrike" cap="none" normalizeH="0" baseline="0" dirty="0" smtClean="0">
              <a:ln>
                <a:noFill/>
              </a:ln>
              <a:solidFill>
                <a:schemeClr val="tx1"/>
              </a:solidFill>
              <a:effectLst>
                <a:outerShdw blurRad="38100" dist="38100" dir="2700000" algn="tl">
                  <a:srgbClr val="000000">
                    <a:alpha val="43137"/>
                  </a:srgbClr>
                </a:outerShdw>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La sezione deve quindi strutturarsi per essere in grado di comunicare e raggiungere l’intera community sociale, utilizzando tutti i diversi media a disposizione:</a:t>
            </a:r>
            <a:endParaRPr kumimoji="0" lang="it-IT" sz="1400" b="0"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Quelli tradizionali off-line (comunicati stampa, giornali, radio, tv); quelli on-line (sito internet, newsletter); eventi aperti alla comunità, momenti culturali e convegni.</a:t>
            </a:r>
            <a:endParaRPr kumimoji="0" lang="it-IT" sz="1400" b="0"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Una particolare attenzione dovrà essere rivolta al primo e più semplice strumento di comunicazione, ma anche il più efficace che è rappresentato dal passa-parola . </a:t>
            </a:r>
            <a:endParaRPr kumimoji="0" lang="it-IT" sz="1400" b="0"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Oltremodo importante è anche sviluppare i rapporti e mantenere una linea di comunicazione costante con le Amministrazioni Locali. </a:t>
            </a:r>
            <a:endParaRPr kumimoji="0" lang="it-IT" sz="1400" b="0"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Da un lato andranno sviluppati i temi strettamente inerenti all’attività sportiva agonistica, dall’altro andrà enfatizzato il concetto di sport come strumento di crescita e socializzazione. </a:t>
            </a:r>
            <a:endParaRPr kumimoji="0" lang="it-IT" sz="1400" b="0"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In modo particolare si valorizzerà la funzione che assume il poligono nella vita sociale, come luogo necessario di formazione per chi opera nel settore della sicurezza. </a:t>
            </a:r>
            <a:endParaRPr kumimoji="0" lang="it-IT" sz="1400" b="0" i="0" u="none" strike="noStrike" cap="none" normalizeH="0" baseline="0" dirty="0" smtClean="0">
              <a:ln>
                <a:noFill/>
              </a:ln>
              <a:solidFill>
                <a:schemeClr val="tx1"/>
              </a:solidFill>
              <a:effectLst/>
              <a:latin typeface="+mn-l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Se si riuscirà a realizzare questo percorso di comunicazione unitario, in stretta collaborazione tra l’UITS, che opererà a livello nazionale, e le sezioni che opereranno sul territorio, si riuscirà a  modificare l’immagine del Tiro a Segno, e i poligoni potranno realmente  diventare </a:t>
            </a:r>
            <a:r>
              <a:rPr kumimoji="0" lang="it-IT" sz="1400" b="1" i="0" u="sng" strike="noStrike" cap="none" normalizeH="0" baseline="0" dirty="0" smtClean="0">
                <a:ln>
                  <a:noFill/>
                </a:ln>
                <a:solidFill>
                  <a:schemeClr val="tx1"/>
                </a:solidFill>
                <a:effectLst/>
                <a:latin typeface="+mn-lt"/>
                <a:ea typeface="Times New Roman" pitchFamily="18" charset="0"/>
                <a:cs typeface="Arial" pitchFamily="34" charset="0"/>
              </a:rPr>
              <a:t>protagonisti  del territorio</a:t>
            </a:r>
            <a:r>
              <a:rPr kumimoji="0" lang="it-IT" sz="1400" b="0" i="0" u="sng" strike="noStrike" cap="none" normalizeH="0" baseline="0" dirty="0" smtClean="0">
                <a:ln>
                  <a:noFill/>
                </a:ln>
                <a:solidFill>
                  <a:schemeClr val="tx1"/>
                </a:solidFill>
                <a:effectLst/>
                <a:latin typeface="+mn-lt"/>
                <a:ea typeface="Times New Roman" pitchFamily="18" charset="0"/>
                <a:cs typeface="Arial" pitchFamily="34" charset="0"/>
              </a:rPr>
              <a:t> </a:t>
            </a:r>
            <a:r>
              <a:rPr kumimoji="0" lang="it-IT" sz="1400" b="0" i="0" u="none" strike="noStrike" cap="none" normalizeH="0" baseline="0" dirty="0" smtClean="0">
                <a:ln>
                  <a:noFill/>
                </a:ln>
                <a:solidFill>
                  <a:schemeClr val="tx1"/>
                </a:solidFill>
                <a:effectLst/>
                <a:latin typeface="+mn-lt"/>
                <a:ea typeface="Times New Roman" pitchFamily="18" charset="0"/>
                <a:cs typeface="Arial" pitchFamily="34" charset="0"/>
              </a:rPr>
              <a:t>generando approvazione e consenso Sociale.</a:t>
            </a:r>
            <a:endParaRPr kumimoji="0" lang="it-IT" sz="1400" b="0" i="0" u="none" strike="noStrike" cap="none" normalizeH="0" baseline="0" dirty="0" smtClean="0">
              <a:ln>
                <a:noFill/>
              </a:ln>
              <a:solidFill>
                <a:schemeClr val="tx1"/>
              </a:solidFill>
              <a:effectLst/>
              <a:latin typeface="+mn-lt"/>
            </a:endParaRPr>
          </a:p>
        </p:txBody>
      </p:sp>
      <p:sp>
        <p:nvSpPr>
          <p:cNvPr id="4" name="CasellaDiTesto 3"/>
          <p:cNvSpPr txBox="1"/>
          <p:nvPr/>
        </p:nvSpPr>
        <p:spPr>
          <a:xfrm>
            <a:off x="285720" y="142852"/>
            <a:ext cx="8501122" cy="1077218"/>
          </a:xfrm>
          <a:prstGeom prst="rect">
            <a:avLst/>
          </a:prstGeom>
          <a:noFill/>
        </p:spPr>
        <p:txBody>
          <a:bodyPr wrap="square" rtlCol="0">
            <a:spAutoFit/>
          </a:bodyPr>
          <a:lstStyle/>
          <a:p>
            <a:pPr algn="ctr"/>
            <a:r>
              <a:rPr lang="it-IT" sz="4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LINEE GUIDA</a:t>
            </a:r>
          </a:p>
          <a:p>
            <a:pPr algn="r"/>
            <a:r>
              <a:rPr lang="it-IT"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Dr. ROBERTO GHIRETTI</a:t>
            </a:r>
            <a:endParaRPr lang="it-IT" sz="1100" dirty="0"/>
          </a:p>
        </p:txBody>
      </p:sp>
      <p:sp>
        <p:nvSpPr>
          <p:cNvPr id="5" name="CasellaDiTesto 4"/>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1.4</a:t>
            </a:r>
            <a:endParaRPr lang="it-IT" sz="2400" b="1" dirty="0">
              <a:solidFill>
                <a:srgbClr val="002060"/>
              </a:solidFill>
            </a:endParaRPr>
          </a:p>
        </p:txBody>
      </p:sp>
      <p:sp>
        <p:nvSpPr>
          <p:cNvPr id="6" name="Segnaposto numero diapositiva 5"/>
          <p:cNvSpPr>
            <a:spLocks noGrp="1"/>
          </p:cNvSpPr>
          <p:nvPr>
            <p:ph type="sldNum" sz="quarter" idx="12"/>
          </p:nvPr>
        </p:nvSpPr>
        <p:spPr/>
        <p:txBody>
          <a:bodyPr/>
          <a:lstStyle/>
          <a:p>
            <a:pPr>
              <a:defRPr/>
            </a:pPr>
            <a:fld id="{DC8EDCD3-8437-4AB5-8119-C797EC307724}" type="slidenum">
              <a:rPr lang="it-IT" smtClean="0"/>
              <a:pPr>
                <a:defRPr/>
              </a:pPr>
              <a:t>31</a:t>
            </a:fld>
            <a:endParaRPr lang="it-IT"/>
          </a:p>
        </p:txBody>
      </p:sp>
    </p:spTree>
  </p:cSld>
  <p:clrMapOvr>
    <a:masterClrMapping/>
  </p:clrMapOvr>
  <p:transition spd="med">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01625" y="214290"/>
            <a:ext cx="8534400" cy="1071570"/>
          </a:xfrm>
        </p:spPr>
        <p:txBody>
          <a:bodyPr anchor="ctr">
            <a:noAutofit/>
          </a:bodyPr>
          <a:lstStyle/>
          <a:p>
            <a:r>
              <a:rPr lang="it-IT" sz="4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Curriculum Vitae </a:t>
            </a:r>
            <a:r>
              <a:rPr lang="it-IT"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r>
            <a:br>
              <a:rPr lang="it-IT"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it-IT" sz="3200"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Dr. Roberto </a:t>
            </a:r>
            <a:r>
              <a:rPr lang="it-IT" sz="3200" i="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Ghiretti</a:t>
            </a:r>
            <a:r>
              <a:rPr lang="it-IT" sz="3200" i="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endParaRPr lang="it-IT" sz="4000" i="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1026" name="Rectangle 2"/>
          <p:cNvSpPr>
            <a:spLocks noChangeArrowheads="1"/>
          </p:cNvSpPr>
          <p:nvPr/>
        </p:nvSpPr>
        <p:spPr bwMode="auto">
          <a:xfrm>
            <a:off x="142844" y="1285860"/>
            <a:ext cx="8858312" cy="53344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it-IT" sz="1600" dirty="0">
                <a:latin typeface="+mn-lt"/>
                <a:ea typeface="Times New Roman" pitchFamily="18" charset="0"/>
              </a:rPr>
              <a:t>N</a:t>
            </a:r>
            <a:r>
              <a:rPr kumimoji="0" lang="it-IT" sz="1600" b="0" i="0" u="none" strike="noStrike" cap="none" normalizeH="0" baseline="0" dirty="0" smtClean="0">
                <a:ln>
                  <a:noFill/>
                </a:ln>
                <a:solidFill>
                  <a:schemeClr val="tx1"/>
                </a:solidFill>
                <a:effectLst/>
                <a:latin typeface="+mn-lt"/>
                <a:ea typeface="Times New Roman" pitchFamily="18" charset="0"/>
              </a:rPr>
              <a:t>ato a Parma nel 1955, si è laureato in Giurisprudenza con lode accademica all’Università di Parma. Nel 1982 ha focalizzato la sua attività verso il mondo sportivo, capace di esaltare la sua vocazione per la gestione di strutture complesse: è stato Amministratore Delegato della Santal Parma Volley e della Maxicono Parma Volley dal 1982 al 1989, Direttore Generale della Lega Volley Maschile dal 1990 al 2000, ideatore e organizzatore del primo “Volley </a:t>
            </a:r>
            <a:r>
              <a:rPr kumimoji="0" lang="it-IT" sz="1600" b="0" i="0" u="none" strike="noStrike" cap="none" normalizeH="0" baseline="0" dirty="0" err="1" smtClean="0">
                <a:ln>
                  <a:noFill/>
                </a:ln>
                <a:solidFill>
                  <a:schemeClr val="tx1"/>
                </a:solidFill>
                <a:effectLst/>
                <a:latin typeface="+mn-lt"/>
                <a:ea typeface="Times New Roman" pitchFamily="18" charset="0"/>
              </a:rPr>
              <a:t>Land</a:t>
            </a:r>
            <a:r>
              <a:rPr kumimoji="0" lang="it-IT" sz="1600" b="0" i="0" u="none" strike="noStrike" cap="none" normalizeH="0" baseline="0" dirty="0" smtClean="0">
                <a:ln>
                  <a:noFill/>
                </a:ln>
                <a:solidFill>
                  <a:schemeClr val="tx1"/>
                </a:solidFill>
                <a:effectLst/>
                <a:latin typeface="+mn-lt"/>
                <a:ea typeface="Times New Roman" pitchFamily="18" charset="0"/>
              </a:rPr>
              <a:t>” nel 1996 e Presidente del Comitato Organizzatore dei Mondiali di hockey su ghiaccio nel 1994. Dal 1992 al 1994 è stato Segretario della Commissione Tecnica della </a:t>
            </a:r>
            <a:r>
              <a:rPr kumimoji="0" lang="it-IT" sz="1600" b="0" i="0" u="none" strike="noStrike" cap="none" normalizeH="0" baseline="0" dirty="0" err="1" smtClean="0">
                <a:ln>
                  <a:noFill/>
                </a:ln>
                <a:solidFill>
                  <a:schemeClr val="tx1"/>
                </a:solidFill>
                <a:effectLst/>
                <a:latin typeface="+mn-lt"/>
                <a:ea typeface="Times New Roman" pitchFamily="18" charset="0"/>
              </a:rPr>
              <a:t>Fédération</a:t>
            </a:r>
            <a:r>
              <a:rPr kumimoji="0" lang="it-IT" sz="1600" b="0" i="0" u="none" strike="noStrike" cap="none" normalizeH="0" baseline="0" dirty="0" smtClean="0">
                <a:ln>
                  <a:noFill/>
                </a:ln>
                <a:solidFill>
                  <a:schemeClr val="tx1"/>
                </a:solidFill>
                <a:effectLst/>
                <a:latin typeface="+mn-lt"/>
                <a:ea typeface="Times New Roman" pitchFamily="18" charset="0"/>
              </a:rPr>
              <a:t> </a:t>
            </a:r>
            <a:r>
              <a:rPr kumimoji="0" lang="it-IT" sz="1600" b="0" i="0" u="none" strike="noStrike" cap="none" normalizeH="0" baseline="0" dirty="0" err="1" smtClean="0">
                <a:ln>
                  <a:noFill/>
                </a:ln>
                <a:solidFill>
                  <a:schemeClr val="tx1"/>
                </a:solidFill>
                <a:effectLst/>
                <a:latin typeface="+mn-lt"/>
                <a:ea typeface="Times New Roman" pitchFamily="18" charset="0"/>
              </a:rPr>
              <a:t>Internationale</a:t>
            </a:r>
            <a:r>
              <a:rPr kumimoji="0" lang="it-IT" sz="1600" b="0" i="0" u="none" strike="noStrike" cap="none" normalizeH="0" baseline="0" dirty="0" smtClean="0">
                <a:ln>
                  <a:noFill/>
                </a:ln>
                <a:solidFill>
                  <a:schemeClr val="tx1"/>
                </a:solidFill>
                <a:effectLst/>
                <a:latin typeface="+mn-lt"/>
                <a:ea typeface="Times New Roman" pitchFamily="18" charset="0"/>
              </a:rPr>
              <a:t> de </a:t>
            </a:r>
            <a:r>
              <a:rPr kumimoji="0" lang="it-IT" sz="1600" b="0" i="0" u="none" strike="noStrike" cap="none" normalizeH="0" baseline="0" dirty="0" err="1" smtClean="0">
                <a:ln>
                  <a:noFill/>
                </a:ln>
                <a:solidFill>
                  <a:schemeClr val="tx1"/>
                </a:solidFill>
                <a:effectLst/>
                <a:latin typeface="+mn-lt"/>
                <a:ea typeface="Times New Roman" pitchFamily="18" charset="0"/>
              </a:rPr>
              <a:t>VolleyBall</a:t>
            </a:r>
            <a:r>
              <a:rPr kumimoji="0" lang="it-IT" sz="1600" b="0" i="0" u="none" strike="noStrike" cap="none" normalizeH="0" baseline="0" dirty="0" smtClean="0">
                <a:ln>
                  <a:noFill/>
                </a:ln>
                <a:solidFill>
                  <a:schemeClr val="tx1"/>
                </a:solidFill>
                <a:effectLst/>
                <a:latin typeface="+mn-lt"/>
                <a:ea typeface="Times New Roman" pitchFamily="18" charset="0"/>
              </a:rPr>
              <a:t> e dal 2002 al 2004 è stato presidente del Comitato Organizzatore del World Club </a:t>
            </a:r>
            <a:r>
              <a:rPr kumimoji="0" lang="it-IT" sz="1600" b="0" i="0" u="none" strike="noStrike" cap="none" normalizeH="0" baseline="0" dirty="0" err="1" smtClean="0">
                <a:ln>
                  <a:noFill/>
                </a:ln>
                <a:solidFill>
                  <a:schemeClr val="tx1"/>
                </a:solidFill>
                <a:effectLst/>
                <a:latin typeface="+mn-lt"/>
                <a:ea typeface="Times New Roman" pitchFamily="18" charset="0"/>
              </a:rPr>
              <a:t>Championship</a:t>
            </a:r>
            <a:r>
              <a:rPr kumimoji="0" lang="it-IT" sz="1600" b="0" i="0" u="none" strike="noStrike" cap="none" normalizeH="0" baseline="0" dirty="0" smtClean="0">
                <a:ln>
                  <a:noFill/>
                </a:ln>
                <a:solidFill>
                  <a:schemeClr val="tx1"/>
                </a:solidFill>
                <a:effectLst/>
                <a:latin typeface="+mn-lt"/>
                <a:ea typeface="Times New Roman" pitchFamily="18" charset="0"/>
              </a:rPr>
              <a:t> della FIVB, oltre a ricoprire altre cariche all’interno della Federazione Internazionale e Europea. Nel 2000 è stato inserito dal quotidiano Italia Oggi nella lista dei 20 </a:t>
            </a:r>
            <a:r>
              <a:rPr kumimoji="0" lang="it-IT" sz="1600" b="0" i="0" u="none" strike="noStrike" cap="none" normalizeH="0" baseline="0" dirty="0" err="1" smtClean="0">
                <a:ln>
                  <a:noFill/>
                </a:ln>
                <a:solidFill>
                  <a:schemeClr val="tx1"/>
                </a:solidFill>
                <a:effectLst/>
                <a:latin typeface="+mn-lt"/>
                <a:ea typeface="Times New Roman" pitchFamily="18" charset="0"/>
              </a:rPr>
              <a:t>Marketer</a:t>
            </a:r>
            <a:r>
              <a:rPr kumimoji="0" lang="it-IT" sz="1600" b="0" i="0" u="none" strike="noStrike" cap="none" normalizeH="0" baseline="0" dirty="0" smtClean="0">
                <a:ln>
                  <a:noFill/>
                </a:ln>
                <a:solidFill>
                  <a:schemeClr val="tx1"/>
                </a:solidFill>
                <a:effectLst/>
                <a:latin typeface="+mn-lt"/>
                <a:ea typeface="Times New Roman" pitchFamily="18" charset="0"/>
              </a:rPr>
              <a:t> dell'anno ed è stato finalista del Premio "Uomo di Marketing 2000" organizzato da </a:t>
            </a:r>
            <a:r>
              <a:rPr kumimoji="0" lang="it-IT" sz="1600" b="0" i="0" u="none" strike="noStrike" cap="none" normalizeH="0" baseline="0" dirty="0" err="1" smtClean="0">
                <a:ln>
                  <a:noFill/>
                </a:ln>
                <a:solidFill>
                  <a:schemeClr val="tx1"/>
                </a:solidFill>
                <a:effectLst/>
                <a:latin typeface="+mn-lt"/>
                <a:ea typeface="Times New Roman" pitchFamily="18" charset="0"/>
              </a:rPr>
              <a:t>Adico</a:t>
            </a:r>
            <a:r>
              <a:rPr kumimoji="0" lang="it-IT" sz="1600" b="0" i="0" u="none" strike="noStrike" cap="none" normalizeH="0" baseline="0" dirty="0" smtClean="0">
                <a:ln>
                  <a:noFill/>
                </a:ln>
                <a:solidFill>
                  <a:schemeClr val="tx1"/>
                </a:solidFill>
                <a:effectLst/>
                <a:latin typeface="+mn-lt"/>
                <a:ea typeface="Times New Roman" pitchFamily="18" charset="0"/>
              </a:rPr>
              <a:t>. Da anni svolge attività didattica per dirigenti sportivi nell’ambito di convegni sul marketing dello sport e coordina cicli di lezioni presso noti centri di formazione come la Scuola Centrale dello Sport del CONI e la Business </a:t>
            </a:r>
            <a:r>
              <a:rPr kumimoji="0" lang="it-IT" sz="1600" b="0" i="0" u="none" strike="noStrike" cap="none" normalizeH="0" baseline="0" dirty="0" err="1" smtClean="0">
                <a:ln>
                  <a:noFill/>
                </a:ln>
                <a:solidFill>
                  <a:schemeClr val="tx1"/>
                </a:solidFill>
                <a:effectLst/>
                <a:latin typeface="+mn-lt"/>
                <a:ea typeface="Times New Roman" pitchFamily="18" charset="0"/>
              </a:rPr>
              <a:t>School</a:t>
            </a:r>
            <a:r>
              <a:rPr kumimoji="0" lang="it-IT" sz="1600" b="0" i="0" u="none" strike="noStrike" cap="none" normalizeH="0" baseline="0" dirty="0" smtClean="0">
                <a:ln>
                  <a:noFill/>
                </a:ln>
                <a:solidFill>
                  <a:schemeClr val="tx1"/>
                </a:solidFill>
                <a:effectLst/>
                <a:latin typeface="+mn-lt"/>
                <a:ea typeface="Times New Roman" pitchFamily="18" charset="0"/>
              </a:rPr>
              <a:t> del Sole 24 Ore. Nel tempo ha coltivato collaborazioni con le Università di Bologna (sede di Rimini) e San Marino, Roma (</a:t>
            </a:r>
            <a:r>
              <a:rPr kumimoji="0" lang="it-IT" sz="1600" b="0" i="0" u="none" strike="noStrike" cap="none" normalizeH="0" baseline="0" dirty="0" err="1" smtClean="0">
                <a:ln>
                  <a:noFill/>
                </a:ln>
                <a:solidFill>
                  <a:schemeClr val="tx1"/>
                </a:solidFill>
                <a:effectLst/>
                <a:latin typeface="+mn-lt"/>
                <a:ea typeface="Times New Roman" pitchFamily="18" charset="0"/>
              </a:rPr>
              <a:t>Tor</a:t>
            </a:r>
            <a:r>
              <a:rPr kumimoji="0" lang="it-IT" sz="1600" b="0" i="0" u="none" strike="noStrike" cap="none" normalizeH="0" baseline="0" dirty="0" smtClean="0">
                <a:ln>
                  <a:noFill/>
                </a:ln>
                <a:solidFill>
                  <a:schemeClr val="tx1"/>
                </a:solidFill>
                <a:effectLst/>
                <a:latin typeface="+mn-lt"/>
                <a:ea typeface="Times New Roman" pitchFamily="18" charset="0"/>
              </a:rPr>
              <a:t> Vergata), Milano (Statale e Cattolica), Napoli (Federico II), Reggio Calabria, LUMSA, LUISS Business </a:t>
            </a:r>
            <a:r>
              <a:rPr kumimoji="0" lang="it-IT" sz="1600" b="0" i="0" u="none" strike="noStrike" cap="none" normalizeH="0" baseline="0" dirty="0" err="1" smtClean="0">
                <a:ln>
                  <a:noFill/>
                </a:ln>
                <a:solidFill>
                  <a:schemeClr val="tx1"/>
                </a:solidFill>
                <a:effectLst/>
                <a:latin typeface="+mn-lt"/>
                <a:ea typeface="Times New Roman" pitchFamily="18" charset="0"/>
              </a:rPr>
              <a:t>School</a:t>
            </a:r>
            <a:r>
              <a:rPr kumimoji="0" lang="it-IT" sz="1600" b="0" i="0" u="none" strike="noStrike" cap="none" normalizeH="0" baseline="0" dirty="0" smtClean="0">
                <a:ln>
                  <a:noFill/>
                </a:ln>
                <a:solidFill>
                  <a:schemeClr val="tx1"/>
                </a:solidFill>
                <a:effectLst/>
                <a:latin typeface="+mn-lt"/>
                <a:ea typeface="Times New Roman" pitchFamily="18" charset="0"/>
              </a:rPr>
              <a:t> e il Master SBS di </a:t>
            </a:r>
            <a:r>
              <a:rPr kumimoji="0" lang="it-IT" sz="1600" b="0" i="0" u="none" strike="noStrike" cap="none" normalizeH="0" baseline="0" dirty="0" err="1" smtClean="0">
                <a:ln>
                  <a:noFill/>
                </a:ln>
                <a:solidFill>
                  <a:schemeClr val="tx1"/>
                </a:solidFill>
                <a:effectLst/>
                <a:latin typeface="+mn-lt"/>
                <a:ea typeface="Times New Roman" pitchFamily="18" charset="0"/>
              </a:rPr>
              <a:t>VerdeSport</a:t>
            </a:r>
            <a:r>
              <a:rPr kumimoji="0" lang="it-IT" sz="1600" b="0" i="0" u="none" strike="noStrike" cap="none" normalizeH="0" baseline="0" dirty="0" smtClean="0">
                <a:ln>
                  <a:noFill/>
                </a:ln>
                <a:solidFill>
                  <a:schemeClr val="tx1"/>
                </a:solidFill>
                <a:effectLst/>
                <a:latin typeface="+mn-lt"/>
                <a:ea typeface="Times New Roman" pitchFamily="18" charset="0"/>
              </a:rPr>
              <a:t> e Ca’ </a:t>
            </a:r>
            <a:r>
              <a:rPr kumimoji="0" lang="it-IT" sz="1600" b="0" i="0" u="none" strike="noStrike" cap="none" normalizeH="0" baseline="0" dirty="0" err="1" smtClean="0">
                <a:ln>
                  <a:noFill/>
                </a:ln>
                <a:solidFill>
                  <a:schemeClr val="tx1"/>
                </a:solidFill>
                <a:effectLst/>
                <a:latin typeface="+mn-lt"/>
                <a:ea typeface="Times New Roman" pitchFamily="18" charset="0"/>
              </a:rPr>
              <a:t>Foscari</a:t>
            </a:r>
            <a:r>
              <a:rPr kumimoji="0" lang="it-IT" sz="1600" b="0" i="0" u="none" strike="noStrike" cap="none" normalizeH="0" baseline="0" dirty="0" smtClean="0">
                <a:ln>
                  <a:noFill/>
                </a:ln>
                <a:solidFill>
                  <a:schemeClr val="tx1"/>
                </a:solidFill>
                <a:effectLst/>
                <a:latin typeface="+mn-lt"/>
                <a:ea typeface="Times New Roman" pitchFamily="18" charset="0"/>
              </a:rPr>
              <a:t>. A partire dall’A.A. 2002/2003 ha iniziato l’attività di Professore a Contratto di “Strategie,Organizzazione e marketing dello sport” presso le Università di Padova e, successivamente, di Parma. Dal 2008 è consigliere della “Fondazione Giovanni Paolo II per lo Sport” e consulente in marketing sportivo per la Provincia di Torino. È Assessore alle Politiche per le Attività motorie e sportive del Comune di Parma.</a:t>
            </a:r>
            <a:endParaRPr kumimoji="0" lang="it-IT" sz="2400" b="0" i="0" u="none" strike="noStrike" cap="none" normalizeH="0" baseline="0" dirty="0" smtClean="0">
              <a:ln>
                <a:noFill/>
              </a:ln>
              <a:solidFill>
                <a:schemeClr val="tx1"/>
              </a:solidFill>
              <a:effectLst/>
              <a:latin typeface="+mn-lt"/>
            </a:endParaRPr>
          </a:p>
        </p:txBody>
      </p:sp>
      <p:sp>
        <p:nvSpPr>
          <p:cNvPr id="4" name="CasellaDiTesto 3"/>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1.5</a:t>
            </a:r>
            <a:endParaRPr lang="it-IT" sz="2400" b="1" dirty="0">
              <a:solidFill>
                <a:srgbClr val="002060"/>
              </a:solidFill>
            </a:endParaRPr>
          </a:p>
        </p:txBody>
      </p:sp>
      <p:sp>
        <p:nvSpPr>
          <p:cNvPr id="5" name="Segnaposto numero diapositiva 4"/>
          <p:cNvSpPr>
            <a:spLocks noGrp="1"/>
          </p:cNvSpPr>
          <p:nvPr>
            <p:ph type="sldNum" sz="quarter" idx="12"/>
          </p:nvPr>
        </p:nvSpPr>
        <p:spPr/>
        <p:txBody>
          <a:bodyPr/>
          <a:lstStyle/>
          <a:p>
            <a:pPr>
              <a:defRPr/>
            </a:pPr>
            <a:fld id="{5FC0FC3D-7A44-4CAF-BD2C-A49C1436427F}" type="slidenum">
              <a:rPr lang="it-IT" smtClean="0"/>
              <a:pPr>
                <a:defRPr/>
              </a:pPr>
              <a:t>32</a:t>
            </a:fld>
            <a:endParaRPr lang="it-IT"/>
          </a:p>
        </p:txBody>
      </p:sp>
    </p:spTree>
  </p:cSld>
  <p:clrMapOvr>
    <a:masterClrMapping/>
  </p:clrMapOvr>
  <p:transition spd="med">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pPr>
              <a:defRPr/>
            </a:pPr>
            <a:fld id="{DC8EDCD3-8437-4AB5-8119-C797EC307724}" type="slidenum">
              <a:rPr lang="it-IT" smtClean="0"/>
              <a:pPr>
                <a:defRPr/>
              </a:pPr>
              <a:t>33</a:t>
            </a:fld>
            <a:endParaRPr lang="it-IT"/>
          </a:p>
        </p:txBody>
      </p:sp>
      <p:sp>
        <p:nvSpPr>
          <p:cNvPr id="4" name="CasellaDiTesto 3"/>
          <p:cNvSpPr txBox="1"/>
          <p:nvPr/>
        </p:nvSpPr>
        <p:spPr>
          <a:xfrm>
            <a:off x="857224" y="1714488"/>
            <a:ext cx="7786742" cy="1323439"/>
          </a:xfrm>
          <a:prstGeom prst="rect">
            <a:avLst/>
          </a:prstGeom>
          <a:noFill/>
        </p:spPr>
        <p:txBody>
          <a:bodyPr wrap="square" rtlCol="0">
            <a:spAutoFit/>
          </a:bodyPr>
          <a:lstStyle/>
          <a:p>
            <a:pPr algn="ctr"/>
            <a:r>
              <a:rPr lang="it-IT" sz="4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hlinkClick r:id="rId2" action="ppaction://hlinkfile"/>
              </a:rPr>
              <a:t>La Gestione della sicurezza negli impianti sportivi</a:t>
            </a:r>
            <a:endParaRPr lang="it-IT"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5" name="CasellaDiTesto 4"/>
          <p:cNvSpPr txBox="1"/>
          <p:nvPr/>
        </p:nvSpPr>
        <p:spPr>
          <a:xfrm>
            <a:off x="285720" y="285728"/>
            <a:ext cx="1285884" cy="830997"/>
          </a:xfrm>
          <a:prstGeom prst="rect">
            <a:avLst/>
          </a:prstGeom>
          <a:noFill/>
        </p:spPr>
        <p:txBody>
          <a:bodyPr wrap="square" rtlCol="0" anchor="ctr">
            <a:spAutoFit/>
          </a:bodyPr>
          <a:lstStyle/>
          <a:p>
            <a:r>
              <a:rPr lang="it-IT" sz="4800" b="1" dirty="0" smtClean="0">
                <a:solidFill>
                  <a:srgbClr val="002060"/>
                </a:solidFill>
              </a:rPr>
              <a:t>2.1</a:t>
            </a:r>
            <a:endParaRPr lang="it-IT" sz="2400" b="1" dirty="0">
              <a:solidFill>
                <a:srgbClr val="002060"/>
              </a:solidFill>
            </a:endParaRPr>
          </a:p>
        </p:txBody>
      </p:sp>
      <p:sp>
        <p:nvSpPr>
          <p:cNvPr id="6" name="Rettangolo 5"/>
          <p:cNvSpPr/>
          <p:nvPr/>
        </p:nvSpPr>
        <p:spPr>
          <a:xfrm>
            <a:off x="5643570" y="5214950"/>
            <a:ext cx="3000396" cy="107157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it-IT" b="1" dirty="0" smtClean="0">
                <a:solidFill>
                  <a:srgbClr val="FF0000"/>
                </a:solidFill>
              </a:rPr>
              <a:t>Vedere File allegato</a:t>
            </a:r>
            <a:endParaRPr lang="it-IT" b="1" dirty="0">
              <a:solidFill>
                <a:srgbClr val="FF0000"/>
              </a:solidFill>
            </a:endParaRPr>
          </a:p>
        </p:txBody>
      </p:sp>
    </p:spTree>
  </p:cSld>
  <p:clrMapOvr>
    <a:masterClrMapping/>
  </p:clrMapOvr>
  <p:transition spd="med">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pPr>
              <a:defRPr/>
            </a:pPr>
            <a:fld id="{DC8EDCD3-8437-4AB5-8119-C797EC307724}" type="slidenum">
              <a:rPr lang="it-IT" smtClean="0"/>
              <a:pPr>
                <a:defRPr/>
              </a:pPr>
              <a:t>34</a:t>
            </a:fld>
            <a:endParaRPr lang="it-IT"/>
          </a:p>
        </p:txBody>
      </p:sp>
      <p:sp>
        <p:nvSpPr>
          <p:cNvPr id="3" name="Titolo 1"/>
          <p:cNvSpPr txBox="1">
            <a:spLocks/>
          </p:cNvSpPr>
          <p:nvPr/>
        </p:nvSpPr>
        <p:spPr>
          <a:xfrm>
            <a:off x="301625" y="214290"/>
            <a:ext cx="8534400" cy="1071570"/>
          </a:xfrm>
          <a:prstGeom prst="rect">
            <a:avLst/>
          </a:prstGeom>
        </p:spPr>
        <p:txBody>
          <a:bodyPr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it-IT" sz="4800" b="1" i="0" u="none" strike="noStrike" kern="1200" cap="none" spc="0" normalizeH="0" baseline="0" noProof="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mj-lt"/>
                <a:ea typeface="+mj-ea"/>
                <a:cs typeface="+mj-cs"/>
              </a:rPr>
              <a:t>Curriculum Vitae </a:t>
            </a:r>
            <a:r>
              <a:rPr kumimoji="0" lang="it-IT" sz="3200" b="1" i="0" u="none" strike="noStrike" kern="1200" cap="none" spc="0" normalizeH="0" baseline="0" noProof="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mj-lt"/>
                <a:ea typeface="+mj-ea"/>
                <a:cs typeface="+mj-cs"/>
              </a:rPr>
              <a:t/>
            </a:r>
            <a:br>
              <a:rPr kumimoji="0" lang="it-IT" sz="3200" b="1" i="0" u="none" strike="noStrike" kern="1200" cap="none" spc="0" normalizeH="0" baseline="0" noProof="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mj-lt"/>
                <a:ea typeface="+mj-ea"/>
                <a:cs typeface="+mj-cs"/>
              </a:rPr>
            </a:br>
            <a:r>
              <a:rPr kumimoji="0" lang="it-IT" sz="3200" b="1" i="0" u="none" strike="noStrike" kern="1200" cap="none" spc="0" normalizeH="0" baseline="0" noProof="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mj-lt"/>
                <a:ea typeface="+mj-ea"/>
                <a:cs typeface="+mj-cs"/>
              </a:rPr>
              <a:t>Avv. Lina </a:t>
            </a:r>
            <a:r>
              <a:rPr kumimoji="0" lang="it-IT" sz="3200" b="1" i="0" u="none" strike="noStrike" kern="1200" cap="none" spc="0" normalizeH="0" baseline="0" noProof="0"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mj-lt"/>
                <a:ea typeface="+mj-ea"/>
                <a:cs typeface="+mj-cs"/>
              </a:rPr>
              <a:t>Musumarra</a:t>
            </a:r>
            <a:r>
              <a:rPr kumimoji="0" lang="it-IT" sz="3200" b="0" i="1" u="none" strike="noStrike" kern="1200" cap="none" spc="0" normalizeH="0" baseline="0" noProof="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mj-lt"/>
                <a:ea typeface="+mj-ea"/>
                <a:cs typeface="+mj-cs"/>
              </a:rPr>
              <a:t> </a:t>
            </a:r>
            <a:endParaRPr kumimoji="0" lang="it-IT" sz="4000" b="0" i="1" u="none" strike="noStrike" kern="1200" cap="none" spc="0" normalizeH="0" baseline="0" noProof="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mj-lt"/>
              <a:ea typeface="+mj-ea"/>
              <a:cs typeface="+mj-cs"/>
            </a:endParaRPr>
          </a:p>
        </p:txBody>
      </p:sp>
      <p:sp>
        <p:nvSpPr>
          <p:cNvPr id="231425" name="Rectangle 1"/>
          <p:cNvSpPr>
            <a:spLocks noChangeArrowheads="1"/>
          </p:cNvSpPr>
          <p:nvPr/>
        </p:nvSpPr>
        <p:spPr bwMode="auto">
          <a:xfrm>
            <a:off x="214282" y="1404732"/>
            <a:ext cx="8715436"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Avvocato, Professore a contratto di Diritto dello sport,  Facoltà di Giurisprudenza, Università </a:t>
            </a:r>
            <a:r>
              <a:rPr kumimoji="0" lang="it-IT" sz="1600" b="0" i="0" u="none" strike="noStrike" cap="none" normalizeH="0" baseline="0" dirty="0" err="1" smtClean="0">
                <a:ln>
                  <a:noFill/>
                </a:ln>
                <a:solidFill>
                  <a:srgbClr val="000000"/>
                </a:solidFill>
                <a:effectLst/>
                <a:latin typeface="+mn-lt"/>
                <a:ea typeface="Calibri" pitchFamily="34" charset="0"/>
                <a:cs typeface="Times New Roman" pitchFamily="18" charset="0"/>
              </a:rPr>
              <a:t>Luiss</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 Guido </a:t>
            </a:r>
            <a:r>
              <a:rPr kumimoji="0" lang="it-IT" sz="1600" b="0" i="0" u="none" strike="noStrike" cap="none" normalizeH="0" baseline="0" dirty="0" err="1" smtClean="0">
                <a:ln>
                  <a:noFill/>
                </a:ln>
                <a:solidFill>
                  <a:srgbClr val="000000"/>
                </a:solidFill>
                <a:effectLst/>
                <a:latin typeface="+mn-lt"/>
                <a:ea typeface="Calibri" pitchFamily="34" charset="0"/>
                <a:cs typeface="Times New Roman" pitchFamily="18" charset="0"/>
              </a:rPr>
              <a:t>Carli</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Roma - e di Diritto del lavoro, Corso di Laurea Magistrale in Management dello Sport, Facoltà di Medicina e Chirurgia, Università di Firenze. Ha rivestito l’incarico di esperta in materia di sport e di spettacolo presso la Presidenza del Consiglio dei Ministri nonché di consulente in materia di sport presso il Ministero per i Beni e le Attività culturali. Presidente della Commissione Disciplina dell'Unione Italiana Tiro a Segno. Vice Presidente della Divisione Calcio Femminile - Lega Nazionale Dilettanti. Componente della Commissione nazionale per la formazione degli </a:t>
            </a:r>
            <a:r>
              <a:rPr kumimoji="0" lang="it-IT" sz="1600" b="0" i="1" u="none" strike="noStrike" cap="none" normalizeH="0" baseline="0" dirty="0" smtClean="0">
                <a:ln>
                  <a:noFill/>
                </a:ln>
                <a:solidFill>
                  <a:srgbClr val="000000"/>
                </a:solidFill>
                <a:effectLst/>
                <a:latin typeface="+mn-lt"/>
                <a:ea typeface="Calibri" pitchFamily="34" charset="0"/>
                <a:cs typeface="Times New Roman" pitchFamily="18" charset="0"/>
              </a:rPr>
              <a:t>steward</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Coni Servizi SpA.</a:t>
            </a:r>
            <a:endParaRPr kumimoji="0" lang="it-IT" sz="1600" b="0" i="0" u="none" strike="noStrike" cap="none" normalizeH="0" baseline="0" dirty="0" smtClean="0">
              <a:ln>
                <a:noFill/>
              </a:ln>
              <a:solidFill>
                <a:schemeClr val="tx1"/>
              </a:solidFill>
              <a:effectLst/>
              <a:latin typeface="+mn-lt"/>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Autrice di numerosi articoli, nonché coautore dei seguenti volumi:</a:t>
            </a:r>
            <a:endParaRPr kumimoji="0" lang="it-IT" sz="1600" b="0" i="0" u="none" strike="noStrike" cap="none" normalizeH="0" baseline="0" dirty="0" smtClean="0">
              <a:ln>
                <a:noFill/>
              </a:ln>
              <a:solidFill>
                <a:schemeClr val="tx1"/>
              </a:solidFill>
              <a:effectLst/>
              <a:latin typeface="+mn-lt"/>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AA.VV., </a:t>
            </a:r>
            <a:r>
              <a:rPr kumimoji="0" lang="it-IT" sz="1600" b="1" i="1" u="none" strike="noStrike" cap="none" normalizeH="0" baseline="0" dirty="0" smtClean="0">
                <a:ln>
                  <a:noFill/>
                </a:ln>
                <a:solidFill>
                  <a:srgbClr val="000000"/>
                </a:solidFill>
                <a:effectLst/>
                <a:latin typeface="+mn-lt"/>
                <a:ea typeface="Calibri" pitchFamily="34" charset="0"/>
                <a:cs typeface="Times New Roman" pitchFamily="18" charset="0"/>
              </a:rPr>
              <a:t>Diritto dello Sport</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a cura di L. </a:t>
            </a:r>
            <a:r>
              <a:rPr kumimoji="0" lang="it-IT" sz="1600" b="0" i="0" u="none" strike="noStrike" cap="none" normalizeH="0" baseline="0" dirty="0" err="1" smtClean="0">
                <a:ln>
                  <a:noFill/>
                </a:ln>
                <a:solidFill>
                  <a:srgbClr val="000000"/>
                </a:solidFill>
                <a:effectLst/>
                <a:latin typeface="+mn-lt"/>
                <a:ea typeface="Calibri" pitchFamily="34" charset="0"/>
                <a:cs typeface="Times New Roman" pitchFamily="18" charset="0"/>
              </a:rPr>
              <a:t>Musumarra</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Le </a:t>
            </a:r>
            <a:r>
              <a:rPr kumimoji="0" lang="it-IT" sz="1600" b="0" i="0" u="none" strike="noStrike" cap="none" normalizeH="0" baseline="0" dirty="0" err="1" smtClean="0">
                <a:ln>
                  <a:noFill/>
                </a:ln>
                <a:solidFill>
                  <a:srgbClr val="000000"/>
                </a:solidFill>
                <a:effectLst/>
                <a:latin typeface="+mn-lt"/>
                <a:ea typeface="Calibri" pitchFamily="34" charset="0"/>
                <a:cs typeface="Times New Roman" pitchFamily="18" charset="0"/>
              </a:rPr>
              <a:t>Monnier</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Università, Mondadori </a:t>
            </a:r>
            <a:r>
              <a:rPr kumimoji="0" lang="it-IT" sz="1600" b="0" i="0" u="none" strike="noStrike" cap="none" normalizeH="0" baseline="0" dirty="0" err="1" smtClean="0">
                <a:ln>
                  <a:noFill/>
                </a:ln>
                <a:solidFill>
                  <a:srgbClr val="000000"/>
                </a:solidFill>
                <a:effectLst/>
                <a:latin typeface="+mn-lt"/>
                <a:ea typeface="Calibri" pitchFamily="34" charset="0"/>
                <a:cs typeface="Times New Roman" pitchFamily="18" charset="0"/>
              </a:rPr>
              <a:t>Education</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nuova edizione, ottobre 2008. </a:t>
            </a:r>
            <a:endParaRPr kumimoji="0" lang="it-IT" sz="1600" b="0" i="0" u="none" strike="noStrike" cap="none" normalizeH="0" baseline="0" dirty="0" smtClean="0">
              <a:ln>
                <a:noFill/>
              </a:ln>
              <a:solidFill>
                <a:schemeClr val="tx1"/>
              </a:solidFill>
              <a:effectLst/>
              <a:latin typeface="+mn-lt"/>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AA.VV., </a:t>
            </a:r>
            <a:r>
              <a:rPr kumimoji="0" lang="it-IT" sz="1600" b="1" i="1" u="none" strike="noStrike" cap="none" normalizeH="0" baseline="0" dirty="0" smtClean="0">
                <a:ln>
                  <a:noFill/>
                </a:ln>
                <a:solidFill>
                  <a:srgbClr val="000000"/>
                </a:solidFill>
                <a:effectLst/>
                <a:latin typeface="+mn-lt"/>
                <a:ea typeface="Calibri" pitchFamily="34" charset="0"/>
                <a:cs typeface="Times New Roman" pitchFamily="18" charset="0"/>
              </a:rPr>
              <a:t>Il diritto sportivo nel contesto nazionale ed europeo</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a cura di Chiara </a:t>
            </a:r>
            <a:r>
              <a:rPr kumimoji="0" lang="it-IT" sz="1600" b="0" i="0" u="none" strike="noStrike" cap="none" normalizeH="0" baseline="0" dirty="0" err="1" smtClean="0">
                <a:ln>
                  <a:noFill/>
                </a:ln>
                <a:solidFill>
                  <a:srgbClr val="000000"/>
                </a:solidFill>
                <a:effectLst/>
                <a:latin typeface="+mn-lt"/>
                <a:ea typeface="Calibri" pitchFamily="34" charset="0"/>
                <a:cs typeface="Times New Roman" pitchFamily="18" charset="0"/>
              </a:rPr>
              <a:t>Alvisi</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Seminario giuridico dell’Università di Bologna – Miscellanee 30, A. </a:t>
            </a:r>
            <a:r>
              <a:rPr kumimoji="0" lang="it-IT" sz="1600" b="0" i="0" u="none" strike="noStrike" cap="none" normalizeH="0" baseline="0" dirty="0" err="1" smtClean="0">
                <a:ln>
                  <a:noFill/>
                </a:ln>
                <a:solidFill>
                  <a:srgbClr val="000000"/>
                </a:solidFill>
                <a:effectLst/>
                <a:latin typeface="+mn-lt"/>
                <a:ea typeface="Calibri" pitchFamily="34" charset="0"/>
                <a:cs typeface="Times New Roman" pitchFamily="18" charset="0"/>
              </a:rPr>
              <a:t>Giuffrè</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Editore, 2006. </a:t>
            </a:r>
            <a:endParaRPr kumimoji="0" lang="it-IT" sz="1600" b="0" i="0" u="none" strike="noStrike" cap="none" normalizeH="0" baseline="0" dirty="0" smtClean="0">
              <a:ln>
                <a:noFill/>
              </a:ln>
              <a:solidFill>
                <a:schemeClr val="tx1"/>
              </a:solidFill>
              <a:effectLst/>
              <a:latin typeface="+mn-lt"/>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AA.VV., </a:t>
            </a:r>
            <a:r>
              <a:rPr kumimoji="0" lang="it-IT" sz="1600" b="1" i="1" u="none" strike="noStrike" cap="none" normalizeH="0" baseline="0" dirty="0" smtClean="0">
                <a:ln>
                  <a:noFill/>
                </a:ln>
                <a:solidFill>
                  <a:srgbClr val="000000"/>
                </a:solidFill>
                <a:effectLst/>
                <a:latin typeface="+mn-lt"/>
                <a:ea typeface="Calibri" pitchFamily="34" charset="0"/>
                <a:cs typeface="Times New Roman" pitchFamily="18" charset="0"/>
              </a:rPr>
              <a:t>Il rapporto di lavoro</a:t>
            </a:r>
            <a:r>
              <a:rPr kumimoji="0" lang="it-IT" sz="1600" b="1" i="0" u="none" strike="noStrike" cap="none" normalizeH="0" baseline="0" dirty="0" smtClean="0">
                <a:ln>
                  <a:noFill/>
                </a:ln>
                <a:solidFill>
                  <a:srgbClr val="000000"/>
                </a:solidFill>
                <a:effectLst/>
                <a:latin typeface="+mn-lt"/>
                <a:ea typeface="Calibri" pitchFamily="34" charset="0"/>
                <a:cs typeface="Times New Roman" pitchFamily="18" charset="0"/>
              </a:rPr>
              <a:t> </a:t>
            </a:r>
            <a:r>
              <a:rPr kumimoji="0" lang="it-IT" sz="1600" b="1" i="1" u="none" strike="noStrike" cap="none" normalizeH="0" baseline="0" dirty="0" smtClean="0">
                <a:ln>
                  <a:noFill/>
                </a:ln>
                <a:solidFill>
                  <a:srgbClr val="000000"/>
                </a:solidFill>
                <a:effectLst/>
                <a:latin typeface="+mn-lt"/>
                <a:ea typeface="Calibri" pitchFamily="34" charset="0"/>
                <a:cs typeface="Times New Roman" pitchFamily="18" charset="0"/>
              </a:rPr>
              <a:t>dello sportivo</a:t>
            </a:r>
            <a:r>
              <a:rPr kumimoji="0" lang="it-IT" sz="1600" b="0" i="1" u="none" strike="noStrike" cap="none" normalizeH="0" baseline="0" dirty="0" smtClean="0">
                <a:ln>
                  <a:noFill/>
                </a:ln>
                <a:solidFill>
                  <a:srgbClr val="000000"/>
                </a:solidFill>
                <a:effectLst/>
                <a:latin typeface="+mn-lt"/>
                <a:ea typeface="Calibri" pitchFamily="34" charset="0"/>
                <a:cs typeface="Times New Roman" pitchFamily="18" charset="0"/>
              </a:rPr>
              <a:t> </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(a cura di L. </a:t>
            </a:r>
            <a:r>
              <a:rPr kumimoji="0" lang="it-IT" sz="1600" b="0" i="0" u="none" strike="noStrike" cap="none" normalizeH="0" baseline="0" dirty="0" err="1" smtClean="0">
                <a:ln>
                  <a:noFill/>
                </a:ln>
                <a:solidFill>
                  <a:srgbClr val="000000"/>
                </a:solidFill>
                <a:effectLst/>
                <a:latin typeface="+mn-lt"/>
                <a:ea typeface="Calibri" pitchFamily="34" charset="0"/>
                <a:cs typeface="Times New Roman" pitchFamily="18" charset="0"/>
              </a:rPr>
              <a:t>Musumarra</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e E. </a:t>
            </a:r>
            <a:r>
              <a:rPr kumimoji="0" lang="it-IT" sz="1600" b="0" i="0" u="none" strike="noStrike" cap="none" normalizeH="0" baseline="0" dirty="0" err="1" smtClean="0">
                <a:ln>
                  <a:noFill/>
                </a:ln>
                <a:solidFill>
                  <a:srgbClr val="000000"/>
                </a:solidFill>
                <a:effectLst/>
                <a:latin typeface="+mn-lt"/>
                <a:ea typeface="Calibri" pitchFamily="34" charset="0"/>
                <a:cs typeface="Times New Roman" pitchFamily="18" charset="0"/>
              </a:rPr>
              <a:t>Crocetti</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Bernardi),</a:t>
            </a:r>
            <a:r>
              <a:rPr kumimoji="0" lang="it-IT" sz="1600" b="0" i="1" u="none" strike="noStrike" cap="none" normalizeH="0" baseline="0" dirty="0" smtClean="0">
                <a:ln>
                  <a:noFill/>
                </a:ln>
                <a:solidFill>
                  <a:srgbClr val="000000"/>
                </a:solidFill>
                <a:effectLst/>
                <a:latin typeface="+mn-lt"/>
                <a:ea typeface="Calibri" pitchFamily="34" charset="0"/>
                <a:cs typeface="Times New Roman" pitchFamily="18" charset="0"/>
              </a:rPr>
              <a:t>  </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Collana </a:t>
            </a:r>
            <a:r>
              <a:rPr kumimoji="0" lang="it-IT" sz="1600" b="0" i="0" u="none" strike="noStrike" cap="none" normalizeH="0" baseline="0" dirty="0" err="1" smtClean="0">
                <a:ln>
                  <a:noFill/>
                </a:ln>
                <a:solidFill>
                  <a:srgbClr val="000000"/>
                </a:solidFill>
                <a:effectLst/>
                <a:latin typeface="+mn-lt"/>
                <a:ea typeface="Calibri" pitchFamily="34" charset="0"/>
                <a:cs typeface="Times New Roman" pitchFamily="18" charset="0"/>
              </a:rPr>
              <a:t>Lex</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a:t>
            </a:r>
            <a:r>
              <a:rPr kumimoji="0" lang="it-IT" sz="1600" b="0" i="0" u="none" strike="noStrike" cap="none" normalizeH="0" baseline="0" dirty="0" err="1" smtClean="0">
                <a:ln>
                  <a:noFill/>
                </a:ln>
                <a:solidFill>
                  <a:srgbClr val="000000"/>
                </a:solidFill>
                <a:effectLst/>
                <a:latin typeface="+mn-lt"/>
                <a:ea typeface="Calibri" pitchFamily="34" charset="0"/>
                <a:cs typeface="Times New Roman" pitchFamily="18" charset="0"/>
              </a:rPr>
              <a:t>Experta</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Edizioni, 2007.</a:t>
            </a:r>
            <a:endParaRPr kumimoji="0" lang="it-IT" sz="1600" b="0" i="0" u="none" strike="noStrike" cap="none" normalizeH="0" baseline="0" dirty="0" smtClean="0">
              <a:ln>
                <a:noFill/>
              </a:ln>
              <a:solidFill>
                <a:schemeClr val="tx1"/>
              </a:solidFill>
              <a:effectLst/>
              <a:latin typeface="+mn-lt"/>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AA.VV., </a:t>
            </a:r>
            <a:r>
              <a:rPr kumimoji="0" lang="it-IT" sz="1600" b="1" i="1" u="none" strike="noStrike" cap="none" normalizeH="0" baseline="0" dirty="0" smtClean="0">
                <a:ln>
                  <a:noFill/>
                </a:ln>
                <a:solidFill>
                  <a:srgbClr val="000000"/>
                </a:solidFill>
                <a:effectLst/>
                <a:latin typeface="+mn-lt"/>
                <a:ea typeface="Calibri" pitchFamily="34" charset="0"/>
                <a:cs typeface="Times New Roman" pitchFamily="18" charset="0"/>
              </a:rPr>
              <a:t>Diritto comunitario dello sport</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a:t>
            </a:r>
            <a:r>
              <a:rPr kumimoji="0" lang="it-IT" sz="1600" b="0" i="0" u="none" strike="noStrike" cap="none" normalizeH="0" baseline="0" dirty="0" err="1" smtClean="0">
                <a:ln>
                  <a:noFill/>
                </a:ln>
                <a:solidFill>
                  <a:srgbClr val="000000"/>
                </a:solidFill>
                <a:effectLst/>
                <a:latin typeface="+mn-lt"/>
                <a:ea typeface="Calibri" pitchFamily="34" charset="0"/>
                <a:cs typeface="Times New Roman" pitchFamily="18" charset="0"/>
              </a:rPr>
              <a:t>Giappichelli</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Editore, 2009.</a:t>
            </a:r>
            <a:endParaRPr kumimoji="0" lang="it-IT" sz="1600" b="0" i="0" u="none" strike="noStrike" cap="none" normalizeH="0" baseline="0" dirty="0" smtClean="0">
              <a:ln>
                <a:noFill/>
              </a:ln>
              <a:solidFill>
                <a:schemeClr val="tx1"/>
              </a:solidFill>
              <a:effectLst/>
              <a:latin typeface="+mn-lt"/>
              <a:ea typeface="Calibri" pitchFamily="34" charset="0"/>
              <a:cs typeface="Times New Roman" pitchFamily="18" charset="0"/>
            </a:endParaRPr>
          </a:p>
          <a:p>
            <a:pPr hangingPunct="0"/>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AA.VV., </a:t>
            </a:r>
            <a:r>
              <a:rPr lang="it-IT" sz="1600" b="1" i="1" dirty="0" smtClean="0"/>
              <a:t>Il risarcimento del danno non patrimoniale </a:t>
            </a:r>
            <a:r>
              <a:rPr lang="it-IT" sz="1600" i="1" dirty="0" smtClean="0"/>
              <a:t>– </a:t>
            </a:r>
            <a:r>
              <a:rPr lang="it-IT" sz="1600" dirty="0" smtClean="0"/>
              <a:t>Collana </a:t>
            </a:r>
            <a:r>
              <a:rPr lang="it-IT" sz="1600" i="1" dirty="0" smtClean="0"/>
              <a:t>Il diritto privato nella giurisprudenza </a:t>
            </a:r>
            <a:r>
              <a:rPr lang="it-IT" sz="1600" dirty="0" smtClean="0"/>
              <a:t>(a cura di P. </a:t>
            </a:r>
            <a:r>
              <a:rPr lang="it-IT" sz="1600" dirty="0" err="1" smtClean="0"/>
              <a:t>Cendon</a:t>
            </a:r>
            <a:r>
              <a:rPr lang="it-IT" sz="1600" dirty="0" smtClean="0"/>
              <a:t>), </a:t>
            </a:r>
            <a:r>
              <a:rPr kumimoji="0" lang="it-IT" sz="1600" b="1" i="1" u="none" strike="noStrike" cap="none" normalizeH="0" baseline="0" dirty="0" smtClean="0">
                <a:ln>
                  <a:noFill/>
                </a:ln>
                <a:solidFill>
                  <a:srgbClr val="000000"/>
                </a:solidFill>
                <a:effectLst/>
                <a:latin typeface="+mn-lt"/>
                <a:ea typeface="Calibri" pitchFamily="34" charset="0"/>
                <a:cs typeface="Times New Roman" pitchFamily="18" charset="0"/>
              </a:rPr>
              <a:t>Attività sportiva e benessere </a:t>
            </a:r>
            <a:r>
              <a:rPr kumimoji="0" lang="it-IT" sz="1600" b="1" i="1" u="none" strike="noStrike" cap="none" normalizeH="0" baseline="0" dirty="0" err="1" smtClean="0">
                <a:ln>
                  <a:noFill/>
                </a:ln>
                <a:solidFill>
                  <a:srgbClr val="000000"/>
                </a:solidFill>
                <a:effectLst/>
                <a:latin typeface="+mn-lt"/>
                <a:ea typeface="Calibri" pitchFamily="34" charset="0"/>
                <a:cs typeface="Times New Roman" pitchFamily="18" charset="0"/>
              </a:rPr>
              <a:t>psico</a:t>
            </a:r>
            <a:r>
              <a:rPr kumimoji="0" lang="it-IT" sz="1600" b="1" i="1" u="none" strike="noStrike" cap="none" normalizeH="0" baseline="0" dirty="0" smtClean="0">
                <a:ln>
                  <a:noFill/>
                </a:ln>
                <a:solidFill>
                  <a:srgbClr val="000000"/>
                </a:solidFill>
                <a:effectLst/>
                <a:latin typeface="+mn-lt"/>
                <a:ea typeface="Calibri" pitchFamily="34" charset="0"/>
                <a:cs typeface="Times New Roman" pitchFamily="18" charset="0"/>
              </a:rPr>
              <a:t> fisico</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a:t>
            </a:r>
            <a:r>
              <a:rPr lang="it-IT" sz="1600" dirty="0" smtClean="0"/>
              <a:t>Utet, 2009.</a:t>
            </a:r>
          </a:p>
          <a:p>
            <a:pPr hangingPunct="0"/>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AA.VV., </a:t>
            </a:r>
            <a:r>
              <a:rPr kumimoji="0" lang="it-IT" sz="1600" b="1" i="1" u="none" strike="noStrike" cap="none" normalizeH="0" baseline="0" dirty="0" smtClean="0">
                <a:ln>
                  <a:noFill/>
                </a:ln>
                <a:solidFill>
                  <a:srgbClr val="000000"/>
                </a:solidFill>
                <a:effectLst/>
                <a:latin typeface="+mn-lt"/>
                <a:ea typeface="Calibri" pitchFamily="34" charset="0"/>
                <a:cs typeface="Times New Roman" pitchFamily="18" charset="0"/>
              </a:rPr>
              <a:t>La gestione della sicurezza negli impianti sportivi</a:t>
            </a:r>
            <a:r>
              <a:rPr kumimoji="0" lang="it-IT" sz="1600" b="0" i="1" u="none" strike="noStrike" cap="none" normalizeH="0" baseline="0" dirty="0" smtClean="0">
                <a:ln>
                  <a:noFill/>
                </a:ln>
                <a:solidFill>
                  <a:srgbClr val="000000"/>
                </a:solidFill>
                <a:effectLst/>
                <a:latin typeface="+mn-lt"/>
                <a:ea typeface="Calibri" pitchFamily="34" charset="0"/>
                <a:cs typeface="Times New Roman" pitchFamily="18" charset="0"/>
              </a:rPr>
              <a:t> </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(a cura di L. </a:t>
            </a:r>
            <a:r>
              <a:rPr kumimoji="0" lang="it-IT" sz="1600" b="0" i="0" u="none" strike="noStrike" cap="none" normalizeH="0" baseline="0" dirty="0" err="1" smtClean="0">
                <a:ln>
                  <a:noFill/>
                </a:ln>
                <a:solidFill>
                  <a:srgbClr val="000000"/>
                </a:solidFill>
                <a:effectLst/>
                <a:latin typeface="+mn-lt"/>
                <a:ea typeface="Calibri" pitchFamily="34" charset="0"/>
                <a:cs typeface="Times New Roman" pitchFamily="18" charset="0"/>
              </a:rPr>
              <a:t>Musumarra</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Collana </a:t>
            </a:r>
            <a:r>
              <a:rPr kumimoji="0" lang="it-IT" sz="1600" b="0" i="0" u="none" strike="noStrike" cap="none" normalizeH="0" baseline="0" dirty="0" err="1" smtClean="0">
                <a:ln>
                  <a:noFill/>
                </a:ln>
                <a:solidFill>
                  <a:srgbClr val="000000"/>
                </a:solidFill>
                <a:effectLst/>
                <a:latin typeface="+mn-lt"/>
                <a:ea typeface="Calibri" pitchFamily="34" charset="0"/>
                <a:cs typeface="Times New Roman" pitchFamily="18" charset="0"/>
              </a:rPr>
              <a:t>Lex</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a:t>
            </a:r>
            <a:r>
              <a:rPr kumimoji="0" lang="it-IT" sz="1600" b="0" i="0" u="none" strike="noStrike" cap="none" normalizeH="0" baseline="0" dirty="0" err="1" smtClean="0">
                <a:ln>
                  <a:noFill/>
                </a:ln>
                <a:solidFill>
                  <a:srgbClr val="000000"/>
                </a:solidFill>
                <a:effectLst/>
                <a:latin typeface="+mn-lt"/>
                <a:ea typeface="Calibri" pitchFamily="34" charset="0"/>
                <a:cs typeface="Times New Roman" pitchFamily="18" charset="0"/>
              </a:rPr>
              <a:t>Experta</a:t>
            </a:r>
            <a:r>
              <a:rPr kumimoji="0" lang="it-IT" sz="1600" b="0" i="0" u="none" strike="noStrike" cap="none" normalizeH="0" baseline="0" dirty="0" smtClean="0">
                <a:ln>
                  <a:noFill/>
                </a:ln>
                <a:solidFill>
                  <a:srgbClr val="000000"/>
                </a:solidFill>
                <a:effectLst/>
                <a:latin typeface="+mn-lt"/>
                <a:ea typeface="Calibri" pitchFamily="34" charset="0"/>
                <a:cs typeface="Times New Roman" pitchFamily="18" charset="0"/>
              </a:rPr>
              <a:t> Edizioni, 2009.</a:t>
            </a:r>
            <a:endParaRPr kumimoji="0" lang="it-IT" sz="2400" b="0" i="0" u="none" strike="noStrike" cap="none" normalizeH="0" baseline="0" dirty="0" smtClean="0">
              <a:ln>
                <a:noFill/>
              </a:ln>
              <a:solidFill>
                <a:schemeClr val="tx1"/>
              </a:solidFill>
              <a:effectLst/>
              <a:latin typeface="+mn-lt"/>
            </a:endParaRPr>
          </a:p>
        </p:txBody>
      </p:sp>
      <p:sp>
        <p:nvSpPr>
          <p:cNvPr id="5" name="CasellaDiTesto 4"/>
          <p:cNvSpPr txBox="1"/>
          <p:nvPr/>
        </p:nvSpPr>
        <p:spPr>
          <a:xfrm>
            <a:off x="285720" y="285730"/>
            <a:ext cx="1285884" cy="830997"/>
          </a:xfrm>
          <a:prstGeom prst="rect">
            <a:avLst/>
          </a:prstGeom>
          <a:noFill/>
        </p:spPr>
        <p:txBody>
          <a:bodyPr wrap="square" rtlCol="0" anchor="ctr">
            <a:spAutoFit/>
          </a:bodyPr>
          <a:lstStyle/>
          <a:p>
            <a:r>
              <a:rPr lang="it-IT" sz="4800" b="1" dirty="0" smtClean="0">
                <a:solidFill>
                  <a:srgbClr val="002060"/>
                </a:solidFill>
              </a:rPr>
              <a:t>2.2</a:t>
            </a:r>
            <a:endParaRPr lang="it-IT" sz="4800" b="1" dirty="0">
              <a:solidFill>
                <a:srgbClr val="002060"/>
              </a:solidFill>
            </a:endParaRPr>
          </a:p>
        </p:txBody>
      </p:sp>
    </p:spTree>
  </p:cSld>
  <p:clrMapOvr>
    <a:masterClrMapping/>
  </p:clrMapOvr>
  <p:transition spd="med">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11188" y="2816231"/>
            <a:ext cx="7772400" cy="1470025"/>
          </a:xfrm>
        </p:spPr>
        <p:txBody>
          <a:bodyPr/>
          <a:lstStyle/>
          <a:p>
            <a:pPr eaLnBrk="1" hangingPunct="1"/>
            <a:r>
              <a:rPr lang="it-IT" sz="4800" b="1" u="sng" dirty="0" smtClean="0">
                <a:solidFill>
                  <a:srgbClr val="002060"/>
                </a:solidFill>
                <a:latin typeface="Sylfaen" pitchFamily="18" charset="0"/>
              </a:rPr>
              <a:t>“I  POLIGONI  </a:t>
            </a:r>
            <a:r>
              <a:rPr lang="it-IT" sz="4800" b="1" u="sng" dirty="0" err="1" smtClean="0">
                <a:solidFill>
                  <a:srgbClr val="002060"/>
                </a:solidFill>
                <a:latin typeface="Sylfaen" pitchFamily="18" charset="0"/>
              </a:rPr>
              <a:t>DI</a:t>
            </a:r>
            <a:r>
              <a:rPr lang="it-IT" sz="4800" b="1" u="sng" dirty="0" smtClean="0">
                <a:solidFill>
                  <a:srgbClr val="002060"/>
                </a:solidFill>
                <a:latin typeface="Sylfaen" pitchFamily="18" charset="0"/>
              </a:rPr>
              <a:t>  TIRO”</a:t>
            </a:r>
          </a:p>
        </p:txBody>
      </p:sp>
      <p:sp>
        <p:nvSpPr>
          <p:cNvPr id="2052" name="Text Box 5"/>
          <p:cNvSpPr txBox="1">
            <a:spLocks noChangeArrowheads="1"/>
          </p:cNvSpPr>
          <p:nvPr/>
        </p:nvSpPr>
        <p:spPr bwMode="auto">
          <a:xfrm>
            <a:off x="2214547" y="424086"/>
            <a:ext cx="4857784" cy="861774"/>
          </a:xfrm>
          <a:prstGeom prst="rect">
            <a:avLst/>
          </a:prstGeom>
          <a:noFill/>
          <a:ln w="9525">
            <a:noFill/>
            <a:miter lim="800000"/>
            <a:headEnd/>
            <a:tailEnd/>
          </a:ln>
        </p:spPr>
        <p:txBody>
          <a:bodyPr wrap="square">
            <a:spAutoFit/>
          </a:bodyPr>
          <a:lstStyle/>
          <a:p>
            <a:pPr algn="ctr">
              <a:spcBef>
                <a:spcPct val="50000"/>
              </a:spcBef>
            </a:pPr>
            <a:r>
              <a:rPr lang="it-IT" sz="2000" b="1" i="1" dirty="0">
                <a:solidFill>
                  <a:srgbClr val="002060"/>
                </a:solidFill>
                <a:latin typeface="Sylfaen" pitchFamily="18" charset="0"/>
              </a:rPr>
              <a:t>Consigliere Nazionale UITS</a:t>
            </a:r>
          </a:p>
          <a:p>
            <a:pPr algn="ctr">
              <a:spcBef>
                <a:spcPct val="50000"/>
              </a:spcBef>
            </a:pPr>
            <a:r>
              <a:rPr lang="it-IT" sz="2000" b="1" i="1" dirty="0">
                <a:solidFill>
                  <a:srgbClr val="002060"/>
                </a:solidFill>
                <a:latin typeface="Sylfaen" pitchFamily="18" charset="0"/>
              </a:rPr>
              <a:t>Luigi </a:t>
            </a:r>
            <a:r>
              <a:rPr lang="it-IT" sz="2000" b="1" i="1" dirty="0" err="1">
                <a:solidFill>
                  <a:srgbClr val="002060"/>
                </a:solidFill>
                <a:latin typeface="Sylfaen" pitchFamily="18" charset="0"/>
              </a:rPr>
              <a:t>Loccioni</a:t>
            </a:r>
            <a:endParaRPr lang="it-IT" sz="2000" b="1" i="1" dirty="0">
              <a:solidFill>
                <a:srgbClr val="002060"/>
              </a:solidFill>
              <a:latin typeface="Sylfaen" pitchFamily="18" charset="0"/>
            </a:endParaRPr>
          </a:p>
        </p:txBody>
      </p:sp>
      <p:pic>
        <p:nvPicPr>
          <p:cNvPr id="2053" name="Picture 6" descr="uits"/>
          <p:cNvPicPr>
            <a:picLocks noChangeAspect="1" noChangeArrowheads="1"/>
          </p:cNvPicPr>
          <p:nvPr/>
        </p:nvPicPr>
        <p:blipFill>
          <a:blip r:embed="rId3" cstate="print"/>
          <a:srcRect/>
          <a:stretch>
            <a:fillRect/>
          </a:stretch>
        </p:blipFill>
        <p:spPr bwMode="auto">
          <a:xfrm>
            <a:off x="755650" y="260350"/>
            <a:ext cx="1079500" cy="1079500"/>
          </a:xfrm>
          <a:prstGeom prst="rect">
            <a:avLst/>
          </a:prstGeom>
          <a:noFill/>
          <a:ln w="9525">
            <a:noFill/>
            <a:miter lim="800000"/>
            <a:headEnd/>
            <a:tailEnd/>
          </a:ln>
        </p:spPr>
      </p:pic>
      <p:pic>
        <p:nvPicPr>
          <p:cNvPr id="2054" name="Picture 7" descr="logoIstituzionale-UITS"/>
          <p:cNvPicPr>
            <a:picLocks noChangeAspect="1" noChangeArrowheads="1"/>
          </p:cNvPicPr>
          <p:nvPr/>
        </p:nvPicPr>
        <p:blipFill>
          <a:blip r:embed="rId4" cstate="print"/>
          <a:srcRect/>
          <a:stretch>
            <a:fillRect/>
          </a:stretch>
        </p:blipFill>
        <p:spPr bwMode="auto">
          <a:xfrm>
            <a:off x="7524750" y="333375"/>
            <a:ext cx="839788" cy="1008063"/>
          </a:xfrm>
          <a:prstGeom prst="rect">
            <a:avLst/>
          </a:prstGeom>
          <a:noFill/>
          <a:ln w="9525">
            <a:noFill/>
            <a:miter lim="800000"/>
            <a:headEnd/>
            <a:tailEnd/>
          </a:ln>
        </p:spPr>
      </p:pic>
    </p:spTree>
  </p:cSld>
  <p:clrMapOvr>
    <a:masterClrMapping/>
  </p:clrMapOvr>
  <p:transition spd="med" advClick="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egnaposto numero diapositiva 5"/>
          <p:cNvSpPr>
            <a:spLocks noGrp="1"/>
          </p:cNvSpPr>
          <p:nvPr>
            <p:ph type="sldNum" sz="quarter" idx="12"/>
          </p:nvPr>
        </p:nvSpPr>
        <p:spPr>
          <a:noFill/>
        </p:spPr>
        <p:txBody>
          <a:bodyPr/>
          <a:lstStyle/>
          <a:p>
            <a:fld id="{87E88745-64D2-4041-8EB2-52979BB99033}" type="slidenum">
              <a:rPr lang="it-IT"/>
              <a:pPr/>
              <a:t>36</a:t>
            </a:fld>
            <a:endParaRPr lang="it-IT"/>
          </a:p>
        </p:txBody>
      </p:sp>
      <p:sp>
        <p:nvSpPr>
          <p:cNvPr id="3076" name="Rectangle 2"/>
          <p:cNvSpPr>
            <a:spLocks noGrp="1" noChangeArrowheads="1"/>
          </p:cNvSpPr>
          <p:nvPr>
            <p:ph type="title"/>
          </p:nvPr>
        </p:nvSpPr>
        <p:spPr/>
        <p:txBody>
          <a:bodyPr/>
          <a:lstStyle/>
          <a:p>
            <a:pPr eaLnBrk="1" hangingPunct="1"/>
            <a:r>
              <a:rPr lang="it-IT" sz="3800" b="1" u="sng" dirty="0" smtClean="0">
                <a:solidFill>
                  <a:srgbClr val="002060"/>
                </a:solidFill>
                <a:latin typeface="Sylfaen" pitchFamily="18" charset="0"/>
              </a:rPr>
              <a:t>I POLIGONI  </a:t>
            </a:r>
            <a:r>
              <a:rPr lang="it-IT" sz="3800" b="1" u="sng" dirty="0" err="1" smtClean="0">
                <a:solidFill>
                  <a:srgbClr val="002060"/>
                </a:solidFill>
                <a:latin typeface="Sylfaen" pitchFamily="18" charset="0"/>
              </a:rPr>
              <a:t>DI</a:t>
            </a:r>
            <a:r>
              <a:rPr lang="it-IT" sz="3800" b="1" u="sng" dirty="0" smtClean="0">
                <a:solidFill>
                  <a:srgbClr val="002060"/>
                </a:solidFill>
                <a:latin typeface="Sylfaen" pitchFamily="18" charset="0"/>
              </a:rPr>
              <a:t> TIRO</a:t>
            </a:r>
          </a:p>
        </p:txBody>
      </p:sp>
      <p:sp>
        <p:nvSpPr>
          <p:cNvPr id="3077" name="Rectangle 3"/>
          <p:cNvSpPr>
            <a:spLocks noGrp="1" noChangeArrowheads="1"/>
          </p:cNvSpPr>
          <p:nvPr>
            <p:ph type="body" idx="1"/>
          </p:nvPr>
        </p:nvSpPr>
        <p:spPr>
          <a:xfrm>
            <a:off x="354360" y="1812800"/>
            <a:ext cx="8503920" cy="4259406"/>
          </a:xfrm>
        </p:spPr>
        <p:txBody>
          <a:bodyPr/>
          <a:lstStyle/>
          <a:p>
            <a:pPr eaLnBrk="1" hangingPunct="1"/>
            <a:r>
              <a:rPr lang="it-IT" sz="2800" dirty="0" smtClean="0">
                <a:latin typeface="Sylfaen" pitchFamily="18" charset="0"/>
              </a:rPr>
              <a:t>Le sezioni TSN hanno in gestione i poligoni. </a:t>
            </a:r>
          </a:p>
          <a:p>
            <a:pPr eaLnBrk="1" hangingPunct="1">
              <a:buFontTx/>
              <a:buNone/>
            </a:pPr>
            <a:endParaRPr lang="it-IT" sz="2800" dirty="0" smtClean="0">
              <a:latin typeface="Sylfaen" pitchFamily="18" charset="0"/>
            </a:endParaRPr>
          </a:p>
          <a:p>
            <a:pPr eaLnBrk="1" hangingPunct="1"/>
            <a:r>
              <a:rPr lang="it-IT" sz="2800" dirty="0" smtClean="0">
                <a:latin typeface="Sylfaen" pitchFamily="18" charset="0"/>
              </a:rPr>
              <a:t>I proprietari sono generalmente:</a:t>
            </a:r>
          </a:p>
          <a:p>
            <a:pPr lvl="4" eaLnBrk="1" hangingPunct="1"/>
            <a:endParaRPr lang="it-IT" dirty="0" smtClean="0">
              <a:latin typeface="Sylfaen" pitchFamily="18" charset="0"/>
            </a:endParaRPr>
          </a:p>
          <a:p>
            <a:pPr lvl="4" eaLnBrk="1" hangingPunct="1"/>
            <a:r>
              <a:rPr lang="it-IT" dirty="0" smtClean="0">
                <a:latin typeface="Sylfaen" pitchFamily="18" charset="0"/>
              </a:rPr>
              <a:t>Demanio militare</a:t>
            </a:r>
          </a:p>
          <a:p>
            <a:pPr lvl="4" eaLnBrk="1" hangingPunct="1"/>
            <a:r>
              <a:rPr lang="it-IT" dirty="0" smtClean="0">
                <a:latin typeface="Sylfaen" pitchFamily="18" charset="0"/>
              </a:rPr>
              <a:t>Comune, Provincia, Regione, in convenzione con la sezione</a:t>
            </a:r>
          </a:p>
          <a:p>
            <a:pPr lvl="4" eaLnBrk="1" hangingPunct="1"/>
            <a:r>
              <a:rPr lang="it-IT" dirty="0" smtClean="0">
                <a:latin typeface="Sylfaen" pitchFamily="18" charset="0"/>
              </a:rPr>
              <a:t>Proprietà della sezione stessa</a:t>
            </a:r>
          </a:p>
          <a:p>
            <a:pPr lvl="4" eaLnBrk="1" hangingPunct="1"/>
            <a:r>
              <a:rPr lang="it-IT" dirty="0" smtClean="0">
                <a:latin typeface="Sylfaen" pitchFamily="18" charset="0"/>
              </a:rPr>
              <a:t>Proprietà di terzi con contratto di affitto o comodato d’uso</a:t>
            </a:r>
          </a:p>
        </p:txBody>
      </p:sp>
      <p:pic>
        <p:nvPicPr>
          <p:cNvPr id="3078" name="Picture 4" descr="logoIstituzionale-UITS"/>
          <p:cNvPicPr>
            <a:picLocks noChangeAspect="1" noChangeArrowheads="1"/>
          </p:cNvPicPr>
          <p:nvPr/>
        </p:nvPicPr>
        <p:blipFill>
          <a:blip r:embed="rId3" cstate="print"/>
          <a:srcRect/>
          <a:stretch>
            <a:fillRect/>
          </a:stretch>
        </p:blipFill>
        <p:spPr bwMode="auto">
          <a:xfrm>
            <a:off x="7974013" y="260350"/>
            <a:ext cx="720725" cy="865188"/>
          </a:xfrm>
          <a:prstGeom prst="rect">
            <a:avLst/>
          </a:prstGeom>
          <a:noFill/>
          <a:ln w="9525">
            <a:noFill/>
            <a:miter lim="800000"/>
            <a:headEnd/>
            <a:tailEnd/>
          </a:ln>
        </p:spPr>
      </p:pic>
      <p:pic>
        <p:nvPicPr>
          <p:cNvPr id="3079" name="Picture 5" descr="uits"/>
          <p:cNvPicPr>
            <a:picLocks noChangeAspect="1" noChangeArrowheads="1"/>
          </p:cNvPicPr>
          <p:nvPr/>
        </p:nvPicPr>
        <p:blipFill>
          <a:blip r:embed="rId4" cstate="print"/>
          <a:srcRect/>
          <a:stretch>
            <a:fillRect/>
          </a:stretch>
        </p:blipFill>
        <p:spPr bwMode="auto">
          <a:xfrm>
            <a:off x="468313" y="260350"/>
            <a:ext cx="936625" cy="936625"/>
          </a:xfrm>
          <a:prstGeom prst="rect">
            <a:avLst/>
          </a:prstGeom>
          <a:noFill/>
          <a:ln w="9525">
            <a:noFill/>
            <a:miter lim="800000"/>
            <a:headEnd/>
            <a:tailEnd/>
          </a:ln>
        </p:spPr>
      </p:pic>
    </p:spTree>
  </p:cSld>
  <p:clrMapOvr>
    <a:masterClrMapping/>
  </p:clrMapOvr>
  <p:transition spd="med" advClick="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Segnaposto numero diapositiva 5"/>
          <p:cNvSpPr>
            <a:spLocks noGrp="1"/>
          </p:cNvSpPr>
          <p:nvPr>
            <p:ph type="sldNum" sz="quarter" idx="12"/>
          </p:nvPr>
        </p:nvSpPr>
        <p:spPr>
          <a:noFill/>
        </p:spPr>
        <p:txBody>
          <a:bodyPr/>
          <a:lstStyle/>
          <a:p>
            <a:fld id="{E130F114-F917-4247-A9AC-A0B4F6622798}" type="slidenum">
              <a:rPr lang="it-IT"/>
              <a:pPr/>
              <a:t>37</a:t>
            </a:fld>
            <a:endParaRPr lang="it-IT"/>
          </a:p>
        </p:txBody>
      </p:sp>
      <p:sp>
        <p:nvSpPr>
          <p:cNvPr id="4100" name="Rectangle 2"/>
          <p:cNvSpPr>
            <a:spLocks noGrp="1" noChangeArrowheads="1"/>
          </p:cNvSpPr>
          <p:nvPr>
            <p:ph type="title"/>
          </p:nvPr>
        </p:nvSpPr>
        <p:spPr>
          <a:xfrm>
            <a:off x="457200" y="285728"/>
            <a:ext cx="8229600" cy="642942"/>
          </a:xfrm>
        </p:spPr>
        <p:txBody>
          <a:bodyPr>
            <a:normAutofit/>
          </a:bodyPr>
          <a:lstStyle/>
          <a:p>
            <a:pPr eaLnBrk="1" hangingPunct="1"/>
            <a:r>
              <a:rPr lang="it-IT" sz="3200" dirty="0" smtClean="0">
                <a:solidFill>
                  <a:srgbClr val="002060"/>
                </a:solidFill>
              </a:rPr>
              <a:t>I POLIGONI </a:t>
            </a:r>
            <a:r>
              <a:rPr lang="it-IT" sz="3200" dirty="0" err="1" smtClean="0">
                <a:solidFill>
                  <a:srgbClr val="002060"/>
                </a:solidFill>
              </a:rPr>
              <a:t>DI</a:t>
            </a:r>
            <a:r>
              <a:rPr lang="it-IT" sz="3200" dirty="0" smtClean="0">
                <a:solidFill>
                  <a:srgbClr val="002060"/>
                </a:solidFill>
              </a:rPr>
              <a:t> TIRO</a:t>
            </a:r>
          </a:p>
        </p:txBody>
      </p:sp>
      <p:sp>
        <p:nvSpPr>
          <p:cNvPr id="4101" name="Rectangle 3"/>
          <p:cNvSpPr>
            <a:spLocks noGrp="1" noChangeArrowheads="1"/>
          </p:cNvSpPr>
          <p:nvPr>
            <p:ph type="body" idx="1"/>
          </p:nvPr>
        </p:nvSpPr>
        <p:spPr>
          <a:xfrm>
            <a:off x="457200" y="836613"/>
            <a:ext cx="8229600" cy="5289550"/>
          </a:xfrm>
        </p:spPr>
        <p:txBody>
          <a:bodyPr/>
          <a:lstStyle/>
          <a:p>
            <a:pPr eaLnBrk="1" hangingPunct="1">
              <a:buFontTx/>
              <a:buNone/>
            </a:pPr>
            <a:r>
              <a:rPr lang="it-IT" sz="2400" smtClean="0">
                <a:latin typeface="Sylfaen" pitchFamily="18" charset="0"/>
              </a:rPr>
              <a:t>	</a:t>
            </a:r>
          </a:p>
          <a:p>
            <a:pPr eaLnBrk="1" hangingPunct="1">
              <a:buFontTx/>
              <a:buNone/>
            </a:pPr>
            <a:endParaRPr lang="it-IT" sz="2400" smtClean="0">
              <a:latin typeface="Sylfaen" pitchFamily="18" charset="0"/>
            </a:endParaRPr>
          </a:p>
          <a:p>
            <a:pPr eaLnBrk="1" hangingPunct="1">
              <a:buFontTx/>
              <a:buNone/>
            </a:pPr>
            <a:r>
              <a:rPr lang="it-IT" sz="2400" smtClean="0">
                <a:latin typeface="Sylfaen" pitchFamily="18" charset="0"/>
              </a:rPr>
              <a:t>	</a:t>
            </a:r>
            <a:r>
              <a:rPr lang="it-IT" sz="2300" smtClean="0">
                <a:latin typeface="Sylfaen" pitchFamily="18" charset="0"/>
              </a:rPr>
              <a:t>Il legame tra il proprietario ed il gestore (SEZIONE TSN) è costituito da un verbale di consegna da parte del demanio militare o una convenzione o contratto di affitto con i proprietari del terreno. </a:t>
            </a:r>
          </a:p>
          <a:p>
            <a:pPr eaLnBrk="1" hangingPunct="1">
              <a:buFontTx/>
              <a:buNone/>
            </a:pPr>
            <a:endParaRPr lang="it-IT" sz="2300" smtClean="0">
              <a:latin typeface="Sylfaen" pitchFamily="18" charset="0"/>
            </a:endParaRPr>
          </a:p>
          <a:p>
            <a:pPr eaLnBrk="1" hangingPunct="1">
              <a:buFontTx/>
              <a:buNone/>
            </a:pPr>
            <a:endParaRPr lang="it-IT" sz="2300" smtClean="0">
              <a:latin typeface="Sylfaen" pitchFamily="18" charset="0"/>
            </a:endParaRPr>
          </a:p>
          <a:p>
            <a:pPr eaLnBrk="1" hangingPunct="1">
              <a:buFontTx/>
              <a:buNone/>
            </a:pPr>
            <a:r>
              <a:rPr lang="it-IT" sz="2300" smtClean="0">
                <a:latin typeface="Sylfaen" pitchFamily="18" charset="0"/>
              </a:rPr>
              <a:t>	Il comodato d’uso del poligono con il Demanio Militare è sempre gratuito (legge del 9 Dicembre del 1935 n. 2482 art. 11, convertita con modificazioni in L. del 4 giugno 1936 n. 1143)</a:t>
            </a:r>
          </a:p>
        </p:txBody>
      </p:sp>
      <p:pic>
        <p:nvPicPr>
          <p:cNvPr id="4102" name="Picture 4" descr="logoIstituzionale-UITS"/>
          <p:cNvPicPr>
            <a:picLocks noChangeAspect="1" noChangeArrowheads="1"/>
          </p:cNvPicPr>
          <p:nvPr/>
        </p:nvPicPr>
        <p:blipFill>
          <a:blip r:embed="rId3" cstate="print"/>
          <a:srcRect/>
          <a:stretch>
            <a:fillRect/>
          </a:stretch>
        </p:blipFill>
        <p:spPr bwMode="auto">
          <a:xfrm>
            <a:off x="7974013" y="260350"/>
            <a:ext cx="720725" cy="865188"/>
          </a:xfrm>
          <a:prstGeom prst="rect">
            <a:avLst/>
          </a:prstGeom>
          <a:noFill/>
          <a:ln w="9525">
            <a:noFill/>
            <a:miter lim="800000"/>
            <a:headEnd/>
            <a:tailEnd/>
          </a:ln>
        </p:spPr>
      </p:pic>
      <p:pic>
        <p:nvPicPr>
          <p:cNvPr id="4103" name="Picture 5" descr="uits"/>
          <p:cNvPicPr>
            <a:picLocks noChangeAspect="1" noChangeArrowheads="1"/>
          </p:cNvPicPr>
          <p:nvPr/>
        </p:nvPicPr>
        <p:blipFill>
          <a:blip r:embed="rId4" cstate="print"/>
          <a:srcRect/>
          <a:stretch>
            <a:fillRect/>
          </a:stretch>
        </p:blipFill>
        <p:spPr bwMode="auto">
          <a:xfrm>
            <a:off x="468313" y="260350"/>
            <a:ext cx="936625" cy="936625"/>
          </a:xfrm>
          <a:prstGeom prst="rect">
            <a:avLst/>
          </a:prstGeom>
          <a:noFill/>
          <a:ln w="9525">
            <a:noFill/>
            <a:miter lim="800000"/>
            <a:headEnd/>
            <a:tailEnd/>
          </a:ln>
        </p:spPr>
      </p:pic>
    </p:spTree>
  </p:cSld>
  <p:clrMapOvr>
    <a:masterClrMapping/>
  </p:clrMapOvr>
  <p:transition spd="med" advClick="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Segnaposto numero diapositiva 5"/>
          <p:cNvSpPr>
            <a:spLocks noGrp="1"/>
          </p:cNvSpPr>
          <p:nvPr>
            <p:ph type="sldNum" sz="quarter" idx="12"/>
          </p:nvPr>
        </p:nvSpPr>
        <p:spPr>
          <a:noFill/>
        </p:spPr>
        <p:txBody>
          <a:bodyPr/>
          <a:lstStyle/>
          <a:p>
            <a:fld id="{C8645BDB-6B6F-40FA-9C9E-0D6D684F2D57}" type="slidenum">
              <a:rPr lang="it-IT"/>
              <a:pPr/>
              <a:t>38</a:t>
            </a:fld>
            <a:endParaRPr lang="it-IT"/>
          </a:p>
        </p:txBody>
      </p:sp>
      <p:sp>
        <p:nvSpPr>
          <p:cNvPr id="5124" name="Rectangle 2"/>
          <p:cNvSpPr>
            <a:spLocks noGrp="1" noChangeArrowheads="1"/>
          </p:cNvSpPr>
          <p:nvPr>
            <p:ph type="title"/>
          </p:nvPr>
        </p:nvSpPr>
        <p:spPr>
          <a:xfrm>
            <a:off x="468313" y="214290"/>
            <a:ext cx="8229600" cy="1143000"/>
          </a:xfrm>
        </p:spPr>
        <p:txBody>
          <a:bodyPr anchor="ctr"/>
          <a:lstStyle/>
          <a:p>
            <a:pPr eaLnBrk="1" hangingPunct="1"/>
            <a:r>
              <a:rPr lang="it-IT" b="1" u="sng" dirty="0" smtClean="0">
                <a:solidFill>
                  <a:schemeClr val="tx1"/>
                </a:solidFill>
                <a:latin typeface="Sylfaen" pitchFamily="18" charset="0"/>
              </a:rPr>
              <a:t>AREA DEL POLIGONO</a:t>
            </a:r>
          </a:p>
        </p:txBody>
      </p:sp>
      <p:sp>
        <p:nvSpPr>
          <p:cNvPr id="5125" name="Rectangle 3"/>
          <p:cNvSpPr>
            <a:spLocks noGrp="1" noChangeArrowheads="1"/>
          </p:cNvSpPr>
          <p:nvPr>
            <p:ph type="body" idx="1"/>
          </p:nvPr>
        </p:nvSpPr>
        <p:spPr>
          <a:xfrm>
            <a:off x="468313" y="1989138"/>
            <a:ext cx="8229600" cy="4525962"/>
          </a:xfrm>
        </p:spPr>
        <p:txBody>
          <a:bodyPr/>
          <a:lstStyle/>
          <a:p>
            <a:pPr eaLnBrk="1" hangingPunct="1"/>
            <a:r>
              <a:rPr lang="it-IT" smtClean="0">
                <a:latin typeface="Sylfaen" pitchFamily="18" charset="0"/>
              </a:rPr>
              <a:t>L’area del poligono comprende generalmente:	</a:t>
            </a:r>
          </a:p>
          <a:p>
            <a:pPr eaLnBrk="1" hangingPunct="1">
              <a:buFontTx/>
              <a:buNone/>
            </a:pPr>
            <a:endParaRPr lang="it-IT" sz="1000" smtClean="0">
              <a:latin typeface="Sylfaen" pitchFamily="18" charset="0"/>
            </a:endParaRPr>
          </a:p>
          <a:p>
            <a:pPr lvl="4" eaLnBrk="1" hangingPunct="1"/>
            <a:r>
              <a:rPr lang="it-IT" smtClean="0">
                <a:latin typeface="Sylfaen" pitchFamily="18" charset="0"/>
              </a:rPr>
              <a:t>STAND DI TIRO</a:t>
            </a:r>
          </a:p>
          <a:p>
            <a:pPr lvl="4" eaLnBrk="1" hangingPunct="1"/>
            <a:r>
              <a:rPr lang="it-IT" smtClean="0">
                <a:latin typeface="Sylfaen" pitchFamily="18" charset="0"/>
              </a:rPr>
              <a:t>EDIFICIO SOCIALE</a:t>
            </a:r>
          </a:p>
          <a:p>
            <a:pPr lvl="4" eaLnBrk="1" hangingPunct="1"/>
            <a:r>
              <a:rPr lang="it-IT" smtClean="0">
                <a:latin typeface="Sylfaen" pitchFamily="18" charset="0"/>
              </a:rPr>
              <a:t>SERVIZI E ACCESSORI </a:t>
            </a:r>
          </a:p>
          <a:p>
            <a:pPr lvl="4" eaLnBrk="1" hangingPunct="1"/>
            <a:r>
              <a:rPr lang="it-IT" smtClean="0">
                <a:latin typeface="Sylfaen" pitchFamily="18" charset="0"/>
              </a:rPr>
              <a:t>PARCHEGGI</a:t>
            </a:r>
          </a:p>
          <a:p>
            <a:pPr lvl="4" eaLnBrk="1" hangingPunct="1"/>
            <a:r>
              <a:rPr lang="it-IT" smtClean="0">
                <a:latin typeface="Sylfaen" pitchFamily="18" charset="0"/>
              </a:rPr>
              <a:t>SPAZIO VERDE</a:t>
            </a:r>
          </a:p>
          <a:p>
            <a:pPr lvl="4" eaLnBrk="1" hangingPunct="1"/>
            <a:r>
              <a:rPr lang="it-IT" smtClean="0">
                <a:latin typeface="Sylfaen" pitchFamily="18" charset="0"/>
              </a:rPr>
              <a:t>AREE DI RISULTA</a:t>
            </a:r>
          </a:p>
        </p:txBody>
      </p:sp>
      <p:pic>
        <p:nvPicPr>
          <p:cNvPr id="5126" name="Picture 4" descr="logoIstituzionale-UITS"/>
          <p:cNvPicPr>
            <a:picLocks noChangeAspect="1" noChangeArrowheads="1"/>
          </p:cNvPicPr>
          <p:nvPr/>
        </p:nvPicPr>
        <p:blipFill>
          <a:blip r:embed="rId3" cstate="print"/>
          <a:srcRect/>
          <a:stretch>
            <a:fillRect/>
          </a:stretch>
        </p:blipFill>
        <p:spPr bwMode="auto">
          <a:xfrm>
            <a:off x="7956550" y="333375"/>
            <a:ext cx="720725" cy="865188"/>
          </a:xfrm>
          <a:prstGeom prst="rect">
            <a:avLst/>
          </a:prstGeom>
          <a:noFill/>
          <a:ln w="9525">
            <a:noFill/>
            <a:miter lim="800000"/>
            <a:headEnd/>
            <a:tailEnd/>
          </a:ln>
        </p:spPr>
      </p:pic>
      <p:pic>
        <p:nvPicPr>
          <p:cNvPr id="5127" name="Picture 5" descr="uits"/>
          <p:cNvPicPr>
            <a:picLocks noChangeAspect="1" noChangeArrowheads="1"/>
          </p:cNvPicPr>
          <p:nvPr/>
        </p:nvPicPr>
        <p:blipFill>
          <a:blip r:embed="rId4" cstate="print"/>
          <a:srcRect/>
          <a:stretch>
            <a:fillRect/>
          </a:stretch>
        </p:blipFill>
        <p:spPr bwMode="auto">
          <a:xfrm>
            <a:off x="468313" y="260350"/>
            <a:ext cx="936625" cy="936625"/>
          </a:xfrm>
          <a:prstGeom prst="rect">
            <a:avLst/>
          </a:prstGeom>
          <a:noFill/>
          <a:ln w="9525">
            <a:noFill/>
            <a:miter lim="800000"/>
            <a:headEnd/>
            <a:tailEnd/>
          </a:ln>
        </p:spPr>
      </p:pic>
    </p:spTree>
  </p:cSld>
  <p:clrMapOvr>
    <a:masterClrMapping/>
  </p:clrMapOvr>
  <p:transition spd="med" advClick="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Segnaposto numero diapositiva 5"/>
          <p:cNvSpPr>
            <a:spLocks noGrp="1"/>
          </p:cNvSpPr>
          <p:nvPr>
            <p:ph type="sldNum" sz="quarter" idx="12"/>
          </p:nvPr>
        </p:nvSpPr>
        <p:spPr>
          <a:noFill/>
        </p:spPr>
        <p:txBody>
          <a:bodyPr/>
          <a:lstStyle/>
          <a:p>
            <a:fld id="{516BCEA5-7C69-4AB4-A999-20D4030652FF}" type="slidenum">
              <a:rPr lang="it-IT"/>
              <a:pPr/>
              <a:t>39</a:t>
            </a:fld>
            <a:endParaRPr lang="it-IT"/>
          </a:p>
        </p:txBody>
      </p:sp>
      <p:sp>
        <p:nvSpPr>
          <p:cNvPr id="122882" name="Rectangle 2"/>
          <p:cNvSpPr>
            <a:spLocks noGrp="1" noChangeArrowheads="1"/>
          </p:cNvSpPr>
          <p:nvPr>
            <p:ph type="title"/>
          </p:nvPr>
        </p:nvSpPr>
        <p:spPr>
          <a:xfrm>
            <a:off x="468313" y="285728"/>
            <a:ext cx="8229600" cy="1738304"/>
          </a:xfrm>
        </p:spPr>
        <p:txBody>
          <a:bodyPr>
            <a:normAutofit/>
          </a:bodyPr>
          <a:lstStyle/>
          <a:p>
            <a:pPr eaLnBrk="1" hangingPunct="1">
              <a:defRPr/>
            </a:pPr>
            <a:r>
              <a:rPr lang="it-IT" sz="4000" b="1" u="sng" dirty="0" smtClean="0">
                <a:solidFill>
                  <a:schemeClr val="tx1"/>
                </a:solidFill>
                <a:effectLst>
                  <a:outerShdw blurRad="38100" dist="38100" dir="2700000" algn="tl">
                    <a:srgbClr val="000000"/>
                  </a:outerShdw>
                </a:effectLst>
                <a:latin typeface="Sylfaen" pitchFamily="18" charset="0"/>
              </a:rPr>
              <a:t>STANDS </a:t>
            </a:r>
            <a:r>
              <a:rPr lang="it-IT" sz="4000" b="1" u="sng" dirty="0" err="1" smtClean="0">
                <a:solidFill>
                  <a:schemeClr val="tx1"/>
                </a:solidFill>
                <a:effectLst>
                  <a:outerShdw blurRad="38100" dist="38100" dir="2700000" algn="tl">
                    <a:srgbClr val="000000"/>
                  </a:outerShdw>
                </a:effectLst>
                <a:latin typeface="Sylfaen" pitchFamily="18" charset="0"/>
              </a:rPr>
              <a:t>DI</a:t>
            </a:r>
            <a:r>
              <a:rPr lang="it-IT" sz="4000" b="1" u="sng" dirty="0" smtClean="0">
                <a:solidFill>
                  <a:schemeClr val="tx1"/>
                </a:solidFill>
                <a:effectLst>
                  <a:outerShdw blurRad="38100" dist="38100" dir="2700000" algn="tl">
                    <a:srgbClr val="000000"/>
                  </a:outerShdw>
                </a:effectLst>
                <a:latin typeface="Sylfaen" pitchFamily="18" charset="0"/>
              </a:rPr>
              <a:t> TIRO</a:t>
            </a:r>
            <a:br>
              <a:rPr lang="it-IT" sz="4000" b="1" u="sng" dirty="0" smtClean="0">
                <a:solidFill>
                  <a:schemeClr val="tx1"/>
                </a:solidFill>
                <a:effectLst>
                  <a:outerShdw blurRad="38100" dist="38100" dir="2700000" algn="tl">
                    <a:srgbClr val="000000"/>
                  </a:outerShdw>
                </a:effectLst>
                <a:latin typeface="Sylfaen" pitchFamily="18" charset="0"/>
              </a:rPr>
            </a:br>
            <a:r>
              <a:rPr lang="it-IT" sz="4000" b="1" u="sng" dirty="0" smtClean="0">
                <a:solidFill>
                  <a:schemeClr val="tx1"/>
                </a:solidFill>
                <a:effectLst>
                  <a:outerShdw blurRad="38100" dist="38100" dir="2700000" algn="tl">
                    <a:srgbClr val="000000"/>
                  </a:outerShdw>
                </a:effectLst>
                <a:latin typeface="Sylfaen" pitchFamily="18" charset="0"/>
              </a:rPr>
              <a:t/>
            </a:r>
            <a:br>
              <a:rPr lang="it-IT" sz="4000" b="1" u="sng" dirty="0" smtClean="0">
                <a:solidFill>
                  <a:schemeClr val="tx1"/>
                </a:solidFill>
                <a:effectLst>
                  <a:outerShdw blurRad="38100" dist="38100" dir="2700000" algn="tl">
                    <a:srgbClr val="000000"/>
                  </a:outerShdw>
                </a:effectLst>
                <a:latin typeface="Sylfaen" pitchFamily="18" charset="0"/>
              </a:rPr>
            </a:br>
            <a:r>
              <a:rPr lang="it-IT" sz="2400" dirty="0" smtClean="0">
                <a:solidFill>
                  <a:schemeClr val="tx1"/>
                </a:solidFill>
                <a:effectLst>
                  <a:outerShdw blurRad="38100" dist="38100" dir="2700000" algn="tl">
                    <a:srgbClr val="000000"/>
                  </a:outerShdw>
                </a:effectLst>
                <a:latin typeface="Sylfaen" pitchFamily="18" charset="0"/>
              </a:rPr>
              <a:t>POSSONO ESSERE:</a:t>
            </a:r>
            <a:endParaRPr lang="it-IT" sz="5400" b="1" u="sng" dirty="0" smtClean="0">
              <a:solidFill>
                <a:schemeClr val="tx1"/>
              </a:solidFill>
              <a:effectLst>
                <a:outerShdw blurRad="38100" dist="38100" dir="2700000" algn="tl">
                  <a:srgbClr val="000000"/>
                </a:outerShdw>
              </a:effectLst>
              <a:latin typeface="Sylfaen" pitchFamily="18" charset="0"/>
            </a:endParaRPr>
          </a:p>
        </p:txBody>
      </p:sp>
      <p:sp>
        <p:nvSpPr>
          <p:cNvPr id="7173" name="Rectangle 3"/>
          <p:cNvSpPr>
            <a:spLocks noGrp="1" noChangeArrowheads="1"/>
          </p:cNvSpPr>
          <p:nvPr>
            <p:ph type="body" idx="1"/>
          </p:nvPr>
        </p:nvSpPr>
        <p:spPr>
          <a:xfrm>
            <a:off x="1476375" y="2133600"/>
            <a:ext cx="6337300" cy="3600450"/>
          </a:xfrm>
        </p:spPr>
        <p:txBody>
          <a:bodyPr/>
          <a:lstStyle/>
          <a:p>
            <a:pPr eaLnBrk="1" hangingPunct="1">
              <a:lnSpc>
                <a:spcPct val="90000"/>
              </a:lnSpc>
            </a:pPr>
            <a:endParaRPr lang="it-IT" sz="2800" dirty="0" smtClean="0">
              <a:latin typeface="Sylfaen" pitchFamily="18" charset="0"/>
            </a:endParaRPr>
          </a:p>
          <a:p>
            <a:pPr eaLnBrk="1" hangingPunct="1">
              <a:lnSpc>
                <a:spcPct val="90000"/>
              </a:lnSpc>
            </a:pPr>
            <a:r>
              <a:rPr lang="it-IT" sz="2800" dirty="0" smtClean="0">
                <a:latin typeface="Sylfaen" pitchFamily="18" charset="0"/>
              </a:rPr>
              <a:t>Palestre di tiro a 10 </a:t>
            </a:r>
            <a:r>
              <a:rPr lang="it-IT" sz="2800" dirty="0" err="1" smtClean="0">
                <a:latin typeface="Sylfaen" pitchFamily="18" charset="0"/>
              </a:rPr>
              <a:t>mt</a:t>
            </a:r>
            <a:endParaRPr lang="it-IT" sz="2800" dirty="0" smtClean="0">
              <a:latin typeface="Sylfaen" pitchFamily="18" charset="0"/>
            </a:endParaRPr>
          </a:p>
          <a:p>
            <a:pPr eaLnBrk="1" hangingPunct="1">
              <a:lnSpc>
                <a:spcPct val="90000"/>
              </a:lnSpc>
            </a:pPr>
            <a:r>
              <a:rPr lang="it-IT" sz="2800" dirty="0" smtClean="0">
                <a:latin typeface="Sylfaen" pitchFamily="18" charset="0"/>
              </a:rPr>
              <a:t>Poligoni a cielo aperto a varie distanze</a:t>
            </a:r>
          </a:p>
          <a:p>
            <a:pPr eaLnBrk="1" hangingPunct="1">
              <a:lnSpc>
                <a:spcPct val="90000"/>
              </a:lnSpc>
            </a:pPr>
            <a:r>
              <a:rPr lang="it-IT" sz="2800" dirty="0" smtClean="0">
                <a:latin typeface="Sylfaen" pitchFamily="18" charset="0"/>
              </a:rPr>
              <a:t>Gallerie</a:t>
            </a:r>
          </a:p>
          <a:p>
            <a:pPr eaLnBrk="1" hangingPunct="1">
              <a:lnSpc>
                <a:spcPct val="90000"/>
              </a:lnSpc>
            </a:pPr>
            <a:endParaRPr lang="it-IT" sz="2800" dirty="0" smtClean="0">
              <a:latin typeface="Sylfaen" pitchFamily="18" charset="0"/>
            </a:endParaRPr>
          </a:p>
          <a:p>
            <a:pPr eaLnBrk="1" hangingPunct="1">
              <a:lnSpc>
                <a:spcPct val="90000"/>
              </a:lnSpc>
            </a:pPr>
            <a:endParaRPr lang="it-IT" sz="2800" dirty="0" smtClean="0">
              <a:latin typeface="Sylfaen" pitchFamily="18" charset="0"/>
            </a:endParaRPr>
          </a:p>
          <a:p>
            <a:pPr eaLnBrk="1" hangingPunct="1">
              <a:lnSpc>
                <a:spcPct val="90000"/>
              </a:lnSpc>
              <a:buFontTx/>
              <a:buNone/>
            </a:pPr>
            <a:r>
              <a:rPr lang="it-IT" dirty="0" smtClean="0"/>
              <a:t>	</a:t>
            </a:r>
            <a:endParaRPr lang="it-IT" sz="2400" dirty="0" smtClean="0">
              <a:latin typeface="Sylfaen" pitchFamily="18" charset="0"/>
            </a:endParaRPr>
          </a:p>
        </p:txBody>
      </p:sp>
      <p:pic>
        <p:nvPicPr>
          <p:cNvPr id="7174" name="Picture 4" descr="logoIstituzionale-UITS"/>
          <p:cNvPicPr>
            <a:picLocks noChangeAspect="1" noChangeArrowheads="1"/>
          </p:cNvPicPr>
          <p:nvPr/>
        </p:nvPicPr>
        <p:blipFill>
          <a:blip r:embed="rId3" cstate="print"/>
          <a:srcRect/>
          <a:stretch>
            <a:fillRect/>
          </a:stretch>
        </p:blipFill>
        <p:spPr bwMode="auto">
          <a:xfrm>
            <a:off x="7956550" y="333375"/>
            <a:ext cx="720725" cy="865188"/>
          </a:xfrm>
          <a:prstGeom prst="rect">
            <a:avLst/>
          </a:prstGeom>
          <a:noFill/>
          <a:ln w="9525">
            <a:noFill/>
            <a:miter lim="800000"/>
            <a:headEnd/>
            <a:tailEnd/>
          </a:ln>
        </p:spPr>
      </p:pic>
      <p:pic>
        <p:nvPicPr>
          <p:cNvPr id="7175" name="Picture 5" descr="uits"/>
          <p:cNvPicPr>
            <a:picLocks noChangeAspect="1" noChangeArrowheads="1"/>
          </p:cNvPicPr>
          <p:nvPr/>
        </p:nvPicPr>
        <p:blipFill>
          <a:blip r:embed="rId4" cstate="print"/>
          <a:srcRect/>
          <a:stretch>
            <a:fillRect/>
          </a:stretch>
        </p:blipFill>
        <p:spPr bwMode="auto">
          <a:xfrm>
            <a:off x="468313" y="260350"/>
            <a:ext cx="936625" cy="936625"/>
          </a:xfrm>
          <a:prstGeom prst="rect">
            <a:avLst/>
          </a:prstGeom>
          <a:noFill/>
          <a:ln w="9525">
            <a:noFill/>
            <a:miter lim="800000"/>
            <a:headEnd/>
            <a:tailEnd/>
          </a:ln>
        </p:spPr>
      </p:pic>
    </p:spTree>
  </p:cSld>
  <p:clrMapOvr>
    <a:masterClrMapping/>
  </p:clrMapOvr>
  <p:transition spd="med" advClick="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Text Box 6"/>
          <p:cNvSpPr txBox="1">
            <a:spLocks noChangeArrowheads="1"/>
          </p:cNvSpPr>
          <p:nvPr/>
        </p:nvSpPr>
        <p:spPr bwMode="auto">
          <a:xfrm>
            <a:off x="3635375" y="333375"/>
            <a:ext cx="3384550" cy="366713"/>
          </a:xfrm>
          <a:prstGeom prst="rect">
            <a:avLst/>
          </a:prstGeom>
          <a:noFill/>
          <a:ln w="9525">
            <a:noFill/>
            <a:miter lim="800000"/>
            <a:headEnd/>
            <a:tailEnd/>
          </a:ln>
        </p:spPr>
        <p:txBody>
          <a:bodyPr>
            <a:spAutoFit/>
          </a:bodyPr>
          <a:lstStyle/>
          <a:p>
            <a:pPr>
              <a:spcBef>
                <a:spcPct val="50000"/>
              </a:spcBef>
            </a:pPr>
            <a:r>
              <a:rPr lang="it-IT" b="1" u="sng">
                <a:solidFill>
                  <a:srgbClr val="000000"/>
                </a:solidFill>
              </a:rPr>
              <a:t>POLIGONO DI TIRO </a:t>
            </a:r>
          </a:p>
        </p:txBody>
      </p:sp>
      <p:sp>
        <p:nvSpPr>
          <p:cNvPr id="6149" name="Text Box 13"/>
          <p:cNvSpPr txBox="1">
            <a:spLocks noChangeArrowheads="1"/>
          </p:cNvSpPr>
          <p:nvPr/>
        </p:nvSpPr>
        <p:spPr bwMode="auto">
          <a:xfrm>
            <a:off x="1116013" y="1125538"/>
            <a:ext cx="1584325" cy="581025"/>
          </a:xfrm>
          <a:prstGeom prst="rect">
            <a:avLst/>
          </a:prstGeom>
          <a:noFill/>
          <a:ln w="9525">
            <a:noFill/>
            <a:miter lim="800000"/>
            <a:headEnd/>
            <a:tailEnd/>
          </a:ln>
        </p:spPr>
        <p:txBody>
          <a:bodyPr>
            <a:spAutoFit/>
          </a:bodyPr>
          <a:lstStyle/>
          <a:p>
            <a:pPr>
              <a:spcBef>
                <a:spcPct val="50000"/>
              </a:spcBef>
            </a:pPr>
            <a:r>
              <a:rPr lang="it-IT" sz="1600"/>
              <a:t>ARIA COMPRESSA</a:t>
            </a:r>
          </a:p>
        </p:txBody>
      </p:sp>
      <p:pic>
        <p:nvPicPr>
          <p:cNvPr id="6150" name="Picture 6" descr="Senza titolo-2 copia"/>
          <p:cNvPicPr>
            <a:picLocks noChangeAspect="1" noChangeArrowheads="1"/>
          </p:cNvPicPr>
          <p:nvPr/>
        </p:nvPicPr>
        <p:blipFill>
          <a:blip r:embed="rId3" cstate="print"/>
          <a:srcRect/>
          <a:stretch>
            <a:fillRect/>
          </a:stretch>
        </p:blipFill>
        <p:spPr bwMode="auto">
          <a:xfrm>
            <a:off x="757237" y="785794"/>
            <a:ext cx="7600977" cy="5587763"/>
          </a:xfrm>
          <a:prstGeom prst="rect">
            <a:avLst/>
          </a:prstGeom>
          <a:noFill/>
        </p:spPr>
      </p:pic>
    </p:spTree>
  </p:cSld>
  <p:clrMapOvr>
    <a:masterClrMapping/>
  </p:clrMapOvr>
  <p:transition spd="med" advClick="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Segnaposto numero diapositiva 5"/>
          <p:cNvSpPr>
            <a:spLocks noGrp="1"/>
          </p:cNvSpPr>
          <p:nvPr>
            <p:ph type="sldNum" sz="quarter" idx="12"/>
          </p:nvPr>
        </p:nvSpPr>
        <p:spPr>
          <a:noFill/>
        </p:spPr>
        <p:txBody>
          <a:bodyPr/>
          <a:lstStyle/>
          <a:p>
            <a:fld id="{FB92D857-60C4-46CC-B2E1-B9BC0FDACCEA}" type="slidenum">
              <a:rPr lang="it-IT"/>
              <a:pPr/>
              <a:t>41</a:t>
            </a:fld>
            <a:endParaRPr lang="it-IT"/>
          </a:p>
        </p:txBody>
      </p:sp>
      <p:sp>
        <p:nvSpPr>
          <p:cNvPr id="126978" name="Rectangle 2"/>
          <p:cNvSpPr>
            <a:spLocks noGrp="1" noChangeArrowheads="1"/>
          </p:cNvSpPr>
          <p:nvPr>
            <p:ph type="title"/>
          </p:nvPr>
        </p:nvSpPr>
        <p:spPr/>
        <p:txBody>
          <a:bodyPr/>
          <a:lstStyle/>
          <a:p>
            <a:pPr eaLnBrk="1" hangingPunct="1">
              <a:defRPr/>
            </a:pPr>
            <a:r>
              <a:rPr lang="it-IT" sz="4000" b="1" u="sng" smtClean="0">
                <a:solidFill>
                  <a:schemeClr val="tx1"/>
                </a:solidFill>
                <a:effectLst>
                  <a:outerShdw blurRad="38100" dist="38100" dir="2700000" algn="tl">
                    <a:srgbClr val="000000"/>
                  </a:outerShdw>
                </a:effectLst>
                <a:latin typeface="Sylfaen" pitchFamily="18" charset="0"/>
              </a:rPr>
              <a:t>NORMATIVA VIGENTE</a:t>
            </a:r>
          </a:p>
        </p:txBody>
      </p:sp>
      <p:sp>
        <p:nvSpPr>
          <p:cNvPr id="20485" name="Rectangle 3"/>
          <p:cNvSpPr>
            <a:spLocks noGrp="1" noChangeArrowheads="1"/>
          </p:cNvSpPr>
          <p:nvPr>
            <p:ph type="body" idx="1"/>
          </p:nvPr>
        </p:nvSpPr>
        <p:spPr>
          <a:xfrm>
            <a:off x="468313" y="2708275"/>
            <a:ext cx="8229600" cy="4525963"/>
          </a:xfrm>
        </p:spPr>
        <p:txBody>
          <a:bodyPr/>
          <a:lstStyle/>
          <a:p>
            <a:pPr eaLnBrk="1" hangingPunct="1">
              <a:buFontTx/>
              <a:buNone/>
            </a:pPr>
            <a:r>
              <a:rPr lang="it-IT" sz="2400" dirty="0" smtClean="0">
                <a:latin typeface="Sylfaen" pitchFamily="18" charset="0"/>
              </a:rPr>
              <a:t>	                          </a:t>
            </a:r>
            <a:r>
              <a:rPr lang="it-IT" sz="2000" dirty="0" smtClean="0">
                <a:latin typeface="Sylfaen" pitchFamily="18" charset="0"/>
              </a:rPr>
              <a:t>PALESTRA </a:t>
            </a:r>
            <a:r>
              <a:rPr lang="it-IT" sz="2000" dirty="0" err="1" smtClean="0">
                <a:latin typeface="Sylfaen" pitchFamily="18" charset="0"/>
              </a:rPr>
              <a:t>DI</a:t>
            </a:r>
            <a:r>
              <a:rPr lang="it-IT" sz="2000" dirty="0" smtClean="0">
                <a:latin typeface="Sylfaen" pitchFamily="18" charset="0"/>
              </a:rPr>
              <a:t> TIRO A 10 MT</a:t>
            </a:r>
          </a:p>
        </p:txBody>
      </p:sp>
      <p:pic>
        <p:nvPicPr>
          <p:cNvPr id="20486" name="Picture 4" descr="logoIstituzionale-UITS"/>
          <p:cNvPicPr>
            <a:picLocks noChangeAspect="1" noChangeArrowheads="1"/>
          </p:cNvPicPr>
          <p:nvPr/>
        </p:nvPicPr>
        <p:blipFill>
          <a:blip r:embed="rId3" cstate="print"/>
          <a:srcRect/>
          <a:stretch>
            <a:fillRect/>
          </a:stretch>
        </p:blipFill>
        <p:spPr bwMode="auto">
          <a:xfrm>
            <a:off x="7956550" y="333375"/>
            <a:ext cx="720725" cy="865188"/>
          </a:xfrm>
          <a:prstGeom prst="rect">
            <a:avLst/>
          </a:prstGeom>
          <a:noFill/>
          <a:ln w="9525">
            <a:noFill/>
            <a:miter lim="800000"/>
            <a:headEnd/>
            <a:tailEnd/>
          </a:ln>
        </p:spPr>
      </p:pic>
      <p:pic>
        <p:nvPicPr>
          <p:cNvPr id="20487" name="Picture 5" descr="uits"/>
          <p:cNvPicPr>
            <a:picLocks noChangeAspect="1" noChangeArrowheads="1"/>
          </p:cNvPicPr>
          <p:nvPr/>
        </p:nvPicPr>
        <p:blipFill>
          <a:blip r:embed="rId4" cstate="print"/>
          <a:srcRect/>
          <a:stretch>
            <a:fillRect/>
          </a:stretch>
        </p:blipFill>
        <p:spPr bwMode="auto">
          <a:xfrm>
            <a:off x="468313" y="260350"/>
            <a:ext cx="936625" cy="936625"/>
          </a:xfrm>
          <a:prstGeom prst="rect">
            <a:avLst/>
          </a:prstGeom>
          <a:noFill/>
          <a:ln w="9525">
            <a:noFill/>
            <a:miter lim="800000"/>
            <a:headEnd/>
            <a:tailEnd/>
          </a:ln>
        </p:spPr>
      </p:pic>
      <p:sp>
        <p:nvSpPr>
          <p:cNvPr id="20488" name="AutoShape 6"/>
          <p:cNvSpPr>
            <a:spLocks noChangeArrowheads="1"/>
          </p:cNvSpPr>
          <p:nvPr/>
        </p:nvSpPr>
        <p:spPr bwMode="auto">
          <a:xfrm>
            <a:off x="2555875" y="2565400"/>
            <a:ext cx="4176713" cy="1008063"/>
          </a:xfrm>
          <a:prstGeom prst="downArrowCallout">
            <a:avLst>
              <a:gd name="adj1" fmla="val 103583"/>
              <a:gd name="adj2" fmla="val 103583"/>
              <a:gd name="adj3" fmla="val 16667"/>
              <a:gd name="adj4" fmla="val 66667"/>
            </a:avLst>
          </a:prstGeom>
          <a:solidFill>
            <a:srgbClr val="DEE9EA">
              <a:alpha val="30196"/>
            </a:srgbClr>
          </a:solidFill>
          <a:ln w="28575">
            <a:solidFill>
              <a:schemeClr val="tx1"/>
            </a:solidFill>
            <a:miter lim="800000"/>
            <a:headEnd/>
            <a:tailEnd/>
          </a:ln>
        </p:spPr>
        <p:txBody>
          <a:bodyPr wrap="none" anchor="ctr"/>
          <a:lstStyle/>
          <a:p>
            <a:endParaRPr lang="it-IT"/>
          </a:p>
        </p:txBody>
      </p:sp>
      <p:sp>
        <p:nvSpPr>
          <p:cNvPr id="20489" name="Text Box 7"/>
          <p:cNvSpPr txBox="1">
            <a:spLocks noChangeArrowheads="1"/>
          </p:cNvSpPr>
          <p:nvPr/>
        </p:nvSpPr>
        <p:spPr bwMode="auto">
          <a:xfrm>
            <a:off x="2051050" y="3716338"/>
            <a:ext cx="4968875" cy="366712"/>
          </a:xfrm>
          <a:prstGeom prst="rect">
            <a:avLst/>
          </a:prstGeom>
          <a:noFill/>
          <a:ln w="9525">
            <a:noFill/>
            <a:miter lim="800000"/>
            <a:headEnd/>
            <a:tailEnd/>
          </a:ln>
        </p:spPr>
        <p:txBody>
          <a:bodyPr>
            <a:spAutoFit/>
          </a:bodyPr>
          <a:lstStyle/>
          <a:p>
            <a:pPr>
              <a:spcBef>
                <a:spcPct val="50000"/>
              </a:spcBef>
            </a:pPr>
            <a:r>
              <a:rPr lang="it-IT" b="1">
                <a:latin typeface="Sylfaen" pitchFamily="18" charset="0"/>
              </a:rPr>
              <a:t>      </a:t>
            </a:r>
            <a:r>
              <a:rPr lang="it-IT">
                <a:latin typeface="Sylfaen" pitchFamily="18" charset="0"/>
              </a:rPr>
              <a:t>NORMATIVA  UITS  PER  STAND A 10 MT</a:t>
            </a:r>
            <a:r>
              <a:rPr lang="it-IT" b="1">
                <a:latin typeface="Sylfaen" pitchFamily="18" charset="0"/>
              </a:rPr>
              <a:t>  </a:t>
            </a:r>
          </a:p>
        </p:txBody>
      </p:sp>
    </p:spTree>
  </p:cSld>
  <p:clrMapOvr>
    <a:masterClrMapping/>
  </p:clrMapOvr>
  <p:transition spd="med" advClick="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8" name="Text Box 6"/>
          <p:cNvSpPr txBox="1">
            <a:spLocks noChangeArrowheads="1"/>
          </p:cNvSpPr>
          <p:nvPr/>
        </p:nvSpPr>
        <p:spPr bwMode="auto">
          <a:xfrm>
            <a:off x="1042988" y="333375"/>
            <a:ext cx="7127875" cy="641350"/>
          </a:xfrm>
          <a:prstGeom prst="rect">
            <a:avLst/>
          </a:prstGeom>
          <a:noFill/>
          <a:ln w="9525">
            <a:noFill/>
            <a:miter lim="800000"/>
            <a:headEnd/>
            <a:tailEnd/>
          </a:ln>
        </p:spPr>
        <p:txBody>
          <a:bodyPr>
            <a:spAutoFit/>
          </a:bodyPr>
          <a:lstStyle/>
          <a:p>
            <a:pPr algn="ctr">
              <a:spcBef>
                <a:spcPct val="50000"/>
              </a:spcBef>
            </a:pPr>
            <a:r>
              <a:rPr lang="it-IT" b="1" u="sng">
                <a:solidFill>
                  <a:srgbClr val="000000"/>
                </a:solidFill>
              </a:rPr>
              <a:t>PARAMETRI MINIMI PER PALESTRE DI TIRO AD ARIA COMPRESSA</a:t>
            </a:r>
          </a:p>
        </p:txBody>
      </p:sp>
      <p:pic>
        <p:nvPicPr>
          <p:cNvPr id="69640" name="Picture 8" descr="Senza titolo-3 copia"/>
          <p:cNvPicPr>
            <a:picLocks noChangeAspect="1" noChangeArrowheads="1"/>
          </p:cNvPicPr>
          <p:nvPr/>
        </p:nvPicPr>
        <p:blipFill>
          <a:blip r:embed="rId3" cstate="print"/>
          <a:srcRect/>
          <a:stretch>
            <a:fillRect/>
          </a:stretch>
        </p:blipFill>
        <p:spPr bwMode="auto">
          <a:xfrm>
            <a:off x="1714480" y="1000108"/>
            <a:ext cx="5807098" cy="5571537"/>
          </a:xfrm>
          <a:prstGeom prst="rect">
            <a:avLst/>
          </a:prstGeom>
          <a:noFill/>
        </p:spPr>
      </p:pic>
    </p:spTree>
  </p:cSld>
  <p:clrMapOvr>
    <a:masterClrMapping/>
  </p:clrMapOvr>
  <p:transition spd="med" advClick="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Segnaposto numero diapositiva 3"/>
          <p:cNvSpPr>
            <a:spLocks noGrp="1"/>
          </p:cNvSpPr>
          <p:nvPr>
            <p:ph type="sldNum" sz="quarter" idx="12"/>
          </p:nvPr>
        </p:nvSpPr>
        <p:spPr>
          <a:noFill/>
        </p:spPr>
        <p:txBody>
          <a:bodyPr/>
          <a:lstStyle/>
          <a:p>
            <a:fld id="{9E906CDF-E7B9-4AD9-9A6F-08F3AE52D1A4}" type="slidenum">
              <a:rPr lang="it-IT"/>
              <a:pPr/>
              <a:t>43</a:t>
            </a:fld>
            <a:endParaRPr lang="it-IT"/>
          </a:p>
        </p:txBody>
      </p:sp>
      <p:pic>
        <p:nvPicPr>
          <p:cNvPr id="8196" name="Picture 4" descr="IMG_0419"/>
          <p:cNvPicPr>
            <a:picLocks noChangeAspect="1" noChangeArrowheads="1"/>
          </p:cNvPicPr>
          <p:nvPr/>
        </p:nvPicPr>
        <p:blipFill>
          <a:blip r:embed="rId3" cstate="print"/>
          <a:srcRect/>
          <a:stretch>
            <a:fillRect/>
          </a:stretch>
        </p:blipFill>
        <p:spPr bwMode="auto">
          <a:xfrm>
            <a:off x="1979613" y="285728"/>
            <a:ext cx="5021279" cy="6337873"/>
          </a:xfrm>
          <a:prstGeom prst="rect">
            <a:avLst/>
          </a:prstGeom>
          <a:noFill/>
          <a:ln w="9525">
            <a:noFill/>
            <a:miter lim="800000"/>
            <a:headEnd/>
            <a:tailEnd/>
          </a:ln>
        </p:spPr>
      </p:pic>
      <p:sp>
        <p:nvSpPr>
          <p:cNvPr id="8197" name="Text Box 5"/>
          <p:cNvSpPr txBox="1">
            <a:spLocks noChangeArrowheads="1"/>
          </p:cNvSpPr>
          <p:nvPr/>
        </p:nvSpPr>
        <p:spPr bwMode="auto">
          <a:xfrm>
            <a:off x="2176479" y="561957"/>
            <a:ext cx="4752975" cy="366713"/>
          </a:xfrm>
          <a:prstGeom prst="rect">
            <a:avLst/>
          </a:prstGeom>
          <a:noFill/>
          <a:ln w="9525">
            <a:noFill/>
            <a:miter lim="800000"/>
            <a:headEnd/>
            <a:tailEnd/>
          </a:ln>
        </p:spPr>
        <p:txBody>
          <a:bodyPr>
            <a:spAutoFit/>
          </a:bodyPr>
          <a:lstStyle/>
          <a:p>
            <a:pPr>
              <a:spcBef>
                <a:spcPct val="50000"/>
              </a:spcBef>
            </a:pPr>
            <a:r>
              <a:rPr lang="it-IT" b="1" dirty="0">
                <a:solidFill>
                  <a:srgbClr val="000000"/>
                </a:solidFill>
              </a:rPr>
              <a:t>PALESTRA </a:t>
            </a:r>
            <a:r>
              <a:rPr lang="it-IT" b="1" dirty="0" err="1">
                <a:solidFill>
                  <a:srgbClr val="000000"/>
                </a:solidFill>
              </a:rPr>
              <a:t>DI</a:t>
            </a:r>
            <a:r>
              <a:rPr lang="it-IT" b="1" dirty="0">
                <a:solidFill>
                  <a:srgbClr val="000000"/>
                </a:solidFill>
              </a:rPr>
              <a:t> TIRO ad </a:t>
            </a:r>
            <a:r>
              <a:rPr lang="it-IT" b="1" dirty="0" err="1">
                <a:solidFill>
                  <a:srgbClr val="000000"/>
                </a:solidFill>
              </a:rPr>
              <a:t>A.COMPRESSA</a:t>
            </a:r>
            <a:endParaRPr lang="it-IT" b="1" dirty="0">
              <a:solidFill>
                <a:srgbClr val="000000"/>
              </a:solidFill>
            </a:endParaRPr>
          </a:p>
        </p:txBody>
      </p:sp>
    </p:spTree>
  </p:cSld>
  <p:clrMapOvr>
    <a:masterClrMapping/>
  </p:clrMapOvr>
  <p:transition spd="med" advClick="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egnaposto piè di pagina 2"/>
          <p:cNvSpPr>
            <a:spLocks noGrp="1"/>
          </p:cNvSpPr>
          <p:nvPr>
            <p:ph type="ftr" sz="quarter" idx="11"/>
          </p:nvPr>
        </p:nvSpPr>
        <p:spPr>
          <a:noFill/>
        </p:spPr>
        <p:txBody>
          <a:bodyPr/>
          <a:lstStyle/>
          <a:p>
            <a:r>
              <a:rPr lang="it-IT"/>
              <a:t>Consigliere Nazionale UITS     Luigi Loccioni</a:t>
            </a:r>
          </a:p>
        </p:txBody>
      </p:sp>
      <p:sp>
        <p:nvSpPr>
          <p:cNvPr id="9219" name="Segnaposto numero diapositiva 3"/>
          <p:cNvSpPr>
            <a:spLocks noGrp="1"/>
          </p:cNvSpPr>
          <p:nvPr>
            <p:ph type="sldNum" sz="quarter" idx="12"/>
          </p:nvPr>
        </p:nvSpPr>
        <p:spPr>
          <a:noFill/>
        </p:spPr>
        <p:txBody>
          <a:bodyPr/>
          <a:lstStyle/>
          <a:p>
            <a:fld id="{A0BE0652-4D1E-4933-A6EF-0C8751B8C337}" type="slidenum">
              <a:rPr lang="it-IT"/>
              <a:pPr/>
              <a:t>44</a:t>
            </a:fld>
            <a:endParaRPr lang="it-IT"/>
          </a:p>
        </p:txBody>
      </p:sp>
      <p:pic>
        <p:nvPicPr>
          <p:cNvPr id="9220" name="Picture 4" descr="IMG_3217"/>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9221" name="Text Box 5"/>
          <p:cNvSpPr txBox="1">
            <a:spLocks noChangeArrowheads="1"/>
          </p:cNvSpPr>
          <p:nvPr/>
        </p:nvSpPr>
        <p:spPr bwMode="auto">
          <a:xfrm>
            <a:off x="2411413" y="260350"/>
            <a:ext cx="4752975" cy="366713"/>
          </a:xfrm>
          <a:prstGeom prst="rect">
            <a:avLst/>
          </a:prstGeom>
          <a:noFill/>
          <a:ln w="9525">
            <a:noFill/>
            <a:miter lim="800000"/>
            <a:headEnd/>
            <a:tailEnd/>
          </a:ln>
        </p:spPr>
        <p:txBody>
          <a:bodyPr>
            <a:spAutoFit/>
          </a:bodyPr>
          <a:lstStyle/>
          <a:p>
            <a:pPr>
              <a:spcBef>
                <a:spcPct val="50000"/>
              </a:spcBef>
            </a:pPr>
            <a:r>
              <a:rPr lang="it-IT" b="1">
                <a:solidFill>
                  <a:srgbClr val="FFFF00"/>
                </a:solidFill>
              </a:rPr>
              <a:t>PALESTRA DI TIRO ad A.COMPRESSA</a:t>
            </a:r>
          </a:p>
        </p:txBody>
      </p:sp>
    </p:spTree>
  </p:cSld>
  <p:clrMapOvr>
    <a:masterClrMapping/>
  </p:clrMapOvr>
  <p:transition spd="med" advClick="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defRPr/>
            </a:pPr>
            <a:r>
              <a:rPr lang="it-IT" sz="4000" b="1" u="sng" kern="0">
                <a:effectLst>
                  <a:outerShdw blurRad="38100" dist="38100" dir="2700000" algn="tl">
                    <a:srgbClr val="000000"/>
                  </a:outerShdw>
                </a:effectLst>
                <a:latin typeface="Sylfaen" pitchFamily="18" charset="0"/>
                <a:ea typeface="+mj-ea"/>
                <a:cs typeface="+mj-cs"/>
              </a:rPr>
              <a:t>NORMATIVA VIGENTE</a:t>
            </a:r>
          </a:p>
        </p:txBody>
      </p:sp>
      <p:pic>
        <p:nvPicPr>
          <p:cNvPr id="82949" name="Picture 4" descr="logoIstituzionale-UITS"/>
          <p:cNvPicPr>
            <a:picLocks noChangeAspect="1" noChangeArrowheads="1"/>
          </p:cNvPicPr>
          <p:nvPr/>
        </p:nvPicPr>
        <p:blipFill>
          <a:blip r:embed="rId3" cstate="print"/>
          <a:srcRect/>
          <a:stretch>
            <a:fillRect/>
          </a:stretch>
        </p:blipFill>
        <p:spPr bwMode="auto">
          <a:xfrm>
            <a:off x="7956550" y="333375"/>
            <a:ext cx="720725" cy="865188"/>
          </a:xfrm>
          <a:prstGeom prst="rect">
            <a:avLst/>
          </a:prstGeom>
          <a:noFill/>
          <a:ln w="9525">
            <a:noFill/>
            <a:miter lim="800000"/>
            <a:headEnd/>
            <a:tailEnd/>
          </a:ln>
        </p:spPr>
      </p:pic>
      <p:pic>
        <p:nvPicPr>
          <p:cNvPr id="82950" name="Picture 5" descr="uits"/>
          <p:cNvPicPr>
            <a:picLocks noChangeAspect="1" noChangeArrowheads="1"/>
          </p:cNvPicPr>
          <p:nvPr/>
        </p:nvPicPr>
        <p:blipFill>
          <a:blip r:embed="rId4" cstate="print"/>
          <a:srcRect/>
          <a:stretch>
            <a:fillRect/>
          </a:stretch>
        </p:blipFill>
        <p:spPr bwMode="auto">
          <a:xfrm>
            <a:off x="468313" y="260350"/>
            <a:ext cx="936625" cy="936625"/>
          </a:xfrm>
          <a:prstGeom prst="rect">
            <a:avLst/>
          </a:prstGeom>
          <a:noFill/>
          <a:ln w="9525">
            <a:noFill/>
            <a:miter lim="800000"/>
            <a:headEnd/>
            <a:tailEnd/>
          </a:ln>
        </p:spPr>
      </p:pic>
      <p:sp>
        <p:nvSpPr>
          <p:cNvPr id="82951" name="AutoShape 8"/>
          <p:cNvSpPr>
            <a:spLocks noChangeArrowheads="1"/>
          </p:cNvSpPr>
          <p:nvPr/>
        </p:nvSpPr>
        <p:spPr bwMode="auto">
          <a:xfrm>
            <a:off x="2484438" y="2708275"/>
            <a:ext cx="4319587" cy="1081088"/>
          </a:xfrm>
          <a:prstGeom prst="downArrowCallout">
            <a:avLst>
              <a:gd name="adj1" fmla="val 99890"/>
              <a:gd name="adj2" fmla="val 99890"/>
              <a:gd name="adj3" fmla="val 16667"/>
              <a:gd name="adj4" fmla="val 66667"/>
            </a:avLst>
          </a:prstGeom>
          <a:solidFill>
            <a:srgbClr val="DEE9EA">
              <a:alpha val="30196"/>
            </a:srgbClr>
          </a:solidFill>
          <a:ln w="28575">
            <a:solidFill>
              <a:schemeClr val="tx1"/>
            </a:solidFill>
            <a:miter lim="800000"/>
            <a:headEnd/>
            <a:tailEnd/>
          </a:ln>
        </p:spPr>
        <p:txBody>
          <a:bodyPr wrap="none" anchor="ctr"/>
          <a:lstStyle/>
          <a:p>
            <a:endParaRPr lang="it-IT"/>
          </a:p>
        </p:txBody>
      </p:sp>
      <p:sp>
        <p:nvSpPr>
          <p:cNvPr id="82952" name="Text Box 9"/>
          <p:cNvSpPr txBox="1">
            <a:spLocks noChangeArrowheads="1"/>
          </p:cNvSpPr>
          <p:nvPr/>
        </p:nvSpPr>
        <p:spPr bwMode="auto">
          <a:xfrm>
            <a:off x="2555875" y="2852738"/>
            <a:ext cx="4392613" cy="396875"/>
          </a:xfrm>
          <a:prstGeom prst="rect">
            <a:avLst/>
          </a:prstGeom>
          <a:noFill/>
          <a:ln w="9525">
            <a:noFill/>
            <a:miter lim="800000"/>
            <a:headEnd/>
            <a:tailEnd/>
          </a:ln>
        </p:spPr>
        <p:txBody>
          <a:bodyPr>
            <a:spAutoFit/>
          </a:bodyPr>
          <a:lstStyle/>
          <a:p>
            <a:pPr>
              <a:spcBef>
                <a:spcPct val="50000"/>
              </a:spcBef>
            </a:pPr>
            <a:r>
              <a:rPr lang="it-IT" sz="2000">
                <a:latin typeface="Sylfaen" pitchFamily="18" charset="0"/>
              </a:rPr>
              <a:t>     POLIGONI A CIELO APERTO</a:t>
            </a:r>
          </a:p>
        </p:txBody>
      </p:sp>
      <p:sp>
        <p:nvSpPr>
          <p:cNvPr id="82953" name="Text Box 10"/>
          <p:cNvSpPr txBox="1">
            <a:spLocks noChangeArrowheads="1"/>
          </p:cNvSpPr>
          <p:nvPr/>
        </p:nvSpPr>
        <p:spPr bwMode="auto">
          <a:xfrm>
            <a:off x="2339975" y="3789363"/>
            <a:ext cx="4968875" cy="366712"/>
          </a:xfrm>
          <a:prstGeom prst="rect">
            <a:avLst/>
          </a:prstGeom>
          <a:noFill/>
          <a:ln w="9525">
            <a:noFill/>
            <a:miter lim="800000"/>
            <a:headEnd/>
            <a:tailEnd/>
          </a:ln>
        </p:spPr>
        <p:txBody>
          <a:bodyPr>
            <a:spAutoFit/>
          </a:bodyPr>
          <a:lstStyle/>
          <a:p>
            <a:pPr>
              <a:spcBef>
                <a:spcPct val="50000"/>
              </a:spcBef>
            </a:pPr>
            <a:r>
              <a:rPr lang="it-IT">
                <a:latin typeface="Sylfaen" pitchFamily="18" charset="0"/>
              </a:rPr>
              <a:t>  DT-P2 del 2006   in corso di aggiornamento  </a:t>
            </a:r>
          </a:p>
        </p:txBody>
      </p:sp>
    </p:spTree>
  </p:cSld>
  <p:clrMapOvr>
    <a:masterClrMapping/>
  </p:clrMapOvr>
  <p:transition spd="med" advClick="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3" name="Text Box 6"/>
          <p:cNvSpPr txBox="1">
            <a:spLocks noChangeArrowheads="1"/>
          </p:cNvSpPr>
          <p:nvPr/>
        </p:nvSpPr>
        <p:spPr bwMode="auto">
          <a:xfrm>
            <a:off x="1295400" y="285728"/>
            <a:ext cx="6705600" cy="366713"/>
          </a:xfrm>
          <a:prstGeom prst="rect">
            <a:avLst/>
          </a:prstGeom>
          <a:noFill/>
          <a:ln w="9525">
            <a:noFill/>
            <a:miter lim="800000"/>
            <a:headEnd/>
            <a:tailEnd/>
          </a:ln>
        </p:spPr>
        <p:txBody>
          <a:bodyPr>
            <a:spAutoFit/>
          </a:bodyPr>
          <a:lstStyle/>
          <a:p>
            <a:pPr>
              <a:spcBef>
                <a:spcPct val="50000"/>
              </a:spcBef>
            </a:pPr>
            <a:r>
              <a:rPr lang="it-IT" b="1" u="sng" dirty="0">
                <a:solidFill>
                  <a:srgbClr val="000000"/>
                </a:solidFill>
              </a:rPr>
              <a:t>STAND </a:t>
            </a:r>
            <a:r>
              <a:rPr lang="it-IT" b="1" u="sng" dirty="0" err="1">
                <a:solidFill>
                  <a:srgbClr val="000000"/>
                </a:solidFill>
              </a:rPr>
              <a:t>DI</a:t>
            </a:r>
            <a:r>
              <a:rPr lang="it-IT" b="1" u="sng" dirty="0">
                <a:solidFill>
                  <a:srgbClr val="000000"/>
                </a:solidFill>
              </a:rPr>
              <a:t> TIRO PER ARMI DA FUOCO </a:t>
            </a:r>
            <a:r>
              <a:rPr lang="it-IT" b="1" u="sng" dirty="0" err="1">
                <a:solidFill>
                  <a:srgbClr val="000000"/>
                </a:solidFill>
              </a:rPr>
              <a:t>DI</a:t>
            </a:r>
            <a:r>
              <a:rPr lang="it-IT" b="1" u="sng" dirty="0">
                <a:solidFill>
                  <a:srgbClr val="000000"/>
                </a:solidFill>
              </a:rPr>
              <a:t> BASSO COSTO </a:t>
            </a:r>
          </a:p>
        </p:txBody>
      </p:sp>
      <p:sp>
        <p:nvSpPr>
          <p:cNvPr id="70664" name="Text Box 6"/>
          <p:cNvSpPr txBox="1">
            <a:spLocks noChangeArrowheads="1"/>
          </p:cNvSpPr>
          <p:nvPr/>
        </p:nvSpPr>
        <p:spPr bwMode="auto">
          <a:xfrm>
            <a:off x="2033604" y="714356"/>
            <a:ext cx="4967288" cy="336550"/>
          </a:xfrm>
          <a:prstGeom prst="rect">
            <a:avLst/>
          </a:prstGeom>
          <a:noFill/>
          <a:ln w="9525">
            <a:noFill/>
            <a:miter lim="800000"/>
            <a:headEnd/>
            <a:tailEnd/>
          </a:ln>
        </p:spPr>
        <p:txBody>
          <a:bodyPr>
            <a:spAutoFit/>
          </a:bodyPr>
          <a:lstStyle/>
          <a:p>
            <a:pPr algn="ctr">
              <a:spcBef>
                <a:spcPct val="50000"/>
              </a:spcBef>
            </a:pPr>
            <a:r>
              <a:rPr lang="it-IT" sz="1600" b="1" dirty="0">
                <a:solidFill>
                  <a:srgbClr val="000000"/>
                </a:solidFill>
              </a:rPr>
              <a:t>1° CATEGORIA</a:t>
            </a:r>
            <a:r>
              <a:rPr lang="it-IT" sz="1600" b="1" u="sng" dirty="0">
                <a:solidFill>
                  <a:srgbClr val="000000"/>
                </a:solidFill>
              </a:rPr>
              <a:t> </a:t>
            </a:r>
          </a:p>
        </p:txBody>
      </p:sp>
      <p:pic>
        <p:nvPicPr>
          <p:cNvPr id="70666" name="Picture 10" descr="bass c"/>
          <p:cNvPicPr>
            <a:picLocks noChangeAspect="1" noChangeArrowheads="1"/>
          </p:cNvPicPr>
          <p:nvPr/>
        </p:nvPicPr>
        <p:blipFill>
          <a:blip r:embed="rId3" cstate="print"/>
          <a:srcRect/>
          <a:stretch>
            <a:fillRect/>
          </a:stretch>
        </p:blipFill>
        <p:spPr bwMode="auto">
          <a:xfrm>
            <a:off x="103188" y="2205038"/>
            <a:ext cx="9040812" cy="2305050"/>
          </a:xfrm>
          <a:prstGeom prst="rect">
            <a:avLst/>
          </a:prstGeom>
          <a:noFill/>
        </p:spPr>
      </p:pic>
    </p:spTree>
  </p:cSld>
  <p:clrMapOvr>
    <a:masterClrMapping/>
  </p:clrMapOvr>
  <p:transition spd="med" advClick="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6" name="Text Box 6"/>
          <p:cNvSpPr txBox="1">
            <a:spLocks noChangeArrowheads="1"/>
          </p:cNvSpPr>
          <p:nvPr/>
        </p:nvSpPr>
        <p:spPr bwMode="auto">
          <a:xfrm>
            <a:off x="2285984" y="285728"/>
            <a:ext cx="4392613" cy="366713"/>
          </a:xfrm>
          <a:prstGeom prst="rect">
            <a:avLst/>
          </a:prstGeom>
          <a:noFill/>
          <a:ln w="9525">
            <a:noFill/>
            <a:miter lim="800000"/>
            <a:headEnd/>
            <a:tailEnd/>
          </a:ln>
        </p:spPr>
        <p:txBody>
          <a:bodyPr>
            <a:spAutoFit/>
          </a:bodyPr>
          <a:lstStyle/>
          <a:p>
            <a:pPr algn="ctr">
              <a:spcBef>
                <a:spcPct val="50000"/>
              </a:spcBef>
            </a:pPr>
            <a:r>
              <a:rPr lang="it-IT" b="1" u="sng" dirty="0">
                <a:solidFill>
                  <a:srgbClr val="000000"/>
                </a:solidFill>
              </a:rPr>
              <a:t>STAND </a:t>
            </a:r>
            <a:r>
              <a:rPr lang="it-IT" b="1" u="sng" dirty="0" err="1">
                <a:solidFill>
                  <a:srgbClr val="000000"/>
                </a:solidFill>
              </a:rPr>
              <a:t>DI</a:t>
            </a:r>
            <a:r>
              <a:rPr lang="it-IT" b="1" u="sng" dirty="0">
                <a:solidFill>
                  <a:srgbClr val="000000"/>
                </a:solidFill>
              </a:rPr>
              <a:t> TIRO PER ARMI DA FUOCO </a:t>
            </a:r>
          </a:p>
        </p:txBody>
      </p:sp>
      <p:sp>
        <p:nvSpPr>
          <p:cNvPr id="105477" name="Text Box 6"/>
          <p:cNvSpPr txBox="1">
            <a:spLocks noChangeArrowheads="1"/>
          </p:cNvSpPr>
          <p:nvPr/>
        </p:nvSpPr>
        <p:spPr bwMode="auto">
          <a:xfrm>
            <a:off x="2071670" y="714356"/>
            <a:ext cx="4967287" cy="336550"/>
          </a:xfrm>
          <a:prstGeom prst="rect">
            <a:avLst/>
          </a:prstGeom>
          <a:noFill/>
          <a:ln w="9525">
            <a:noFill/>
            <a:miter lim="800000"/>
            <a:headEnd/>
            <a:tailEnd/>
          </a:ln>
        </p:spPr>
        <p:txBody>
          <a:bodyPr>
            <a:spAutoFit/>
          </a:bodyPr>
          <a:lstStyle/>
          <a:p>
            <a:pPr algn="ctr">
              <a:spcBef>
                <a:spcPct val="50000"/>
              </a:spcBef>
            </a:pPr>
            <a:r>
              <a:rPr lang="it-IT" sz="1600" b="1" dirty="0">
                <a:solidFill>
                  <a:srgbClr val="000000"/>
                </a:solidFill>
              </a:rPr>
              <a:t>1° CATEGORIA</a:t>
            </a:r>
            <a:r>
              <a:rPr lang="it-IT" sz="1600" b="1" u="sng" dirty="0">
                <a:solidFill>
                  <a:srgbClr val="000000"/>
                </a:solidFill>
              </a:rPr>
              <a:t> </a:t>
            </a:r>
          </a:p>
        </p:txBody>
      </p:sp>
      <p:pic>
        <p:nvPicPr>
          <p:cNvPr id="105478" name="Picture 6" descr="bass c sez"/>
          <p:cNvPicPr>
            <a:picLocks noChangeAspect="1" noChangeArrowheads="1"/>
          </p:cNvPicPr>
          <p:nvPr/>
        </p:nvPicPr>
        <p:blipFill>
          <a:blip r:embed="rId2" cstate="print"/>
          <a:srcRect/>
          <a:stretch>
            <a:fillRect/>
          </a:stretch>
        </p:blipFill>
        <p:spPr bwMode="auto">
          <a:xfrm>
            <a:off x="0" y="2133600"/>
            <a:ext cx="9085263" cy="2808288"/>
          </a:xfrm>
          <a:prstGeom prst="rect">
            <a:avLst/>
          </a:prstGeom>
          <a:noFill/>
        </p:spPr>
      </p:pic>
    </p:spTree>
  </p:cSld>
  <p:clrMapOvr>
    <a:masterClrMapping/>
  </p:clrMapOvr>
  <p:transition spd="med" advClick="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3" name="Text Box 6"/>
          <p:cNvSpPr txBox="1">
            <a:spLocks noChangeArrowheads="1"/>
          </p:cNvSpPr>
          <p:nvPr/>
        </p:nvSpPr>
        <p:spPr bwMode="auto">
          <a:xfrm>
            <a:off x="2411413" y="285728"/>
            <a:ext cx="4392612" cy="366713"/>
          </a:xfrm>
          <a:prstGeom prst="rect">
            <a:avLst/>
          </a:prstGeom>
          <a:noFill/>
          <a:ln w="9525">
            <a:noFill/>
            <a:miter lim="800000"/>
            <a:headEnd/>
            <a:tailEnd/>
          </a:ln>
        </p:spPr>
        <p:txBody>
          <a:bodyPr>
            <a:spAutoFit/>
          </a:bodyPr>
          <a:lstStyle/>
          <a:p>
            <a:pPr algn="ctr">
              <a:spcBef>
                <a:spcPct val="50000"/>
              </a:spcBef>
            </a:pPr>
            <a:r>
              <a:rPr lang="it-IT" b="1" u="sng" dirty="0">
                <a:solidFill>
                  <a:srgbClr val="000000"/>
                </a:solidFill>
              </a:rPr>
              <a:t>PARAPALLE </a:t>
            </a:r>
          </a:p>
        </p:txBody>
      </p:sp>
      <p:sp>
        <p:nvSpPr>
          <p:cNvPr id="73734" name="Text Box 6"/>
          <p:cNvSpPr txBox="1">
            <a:spLocks noChangeArrowheads="1"/>
          </p:cNvSpPr>
          <p:nvPr/>
        </p:nvSpPr>
        <p:spPr bwMode="auto">
          <a:xfrm>
            <a:off x="3771906" y="642918"/>
            <a:ext cx="1657350" cy="336550"/>
          </a:xfrm>
          <a:prstGeom prst="rect">
            <a:avLst/>
          </a:prstGeom>
          <a:noFill/>
          <a:ln w="9525">
            <a:noFill/>
            <a:miter lim="800000"/>
            <a:headEnd/>
            <a:tailEnd/>
          </a:ln>
        </p:spPr>
        <p:txBody>
          <a:bodyPr>
            <a:spAutoFit/>
          </a:bodyPr>
          <a:lstStyle/>
          <a:p>
            <a:pPr>
              <a:spcBef>
                <a:spcPct val="50000"/>
              </a:spcBef>
            </a:pPr>
            <a:r>
              <a:rPr lang="it-IT" sz="1600" b="1" dirty="0">
                <a:solidFill>
                  <a:srgbClr val="000000"/>
                </a:solidFill>
              </a:rPr>
              <a:t>1° CATEGORIA</a:t>
            </a:r>
            <a:r>
              <a:rPr lang="it-IT" sz="1600" b="1" u="sng" dirty="0">
                <a:solidFill>
                  <a:srgbClr val="000000"/>
                </a:solidFill>
              </a:rPr>
              <a:t> </a:t>
            </a:r>
          </a:p>
        </p:txBody>
      </p:sp>
      <p:pic>
        <p:nvPicPr>
          <p:cNvPr id="73737" name="Picture 9" descr="sabbia 1 cat"/>
          <p:cNvPicPr>
            <a:picLocks noChangeAspect="1" noChangeArrowheads="1"/>
          </p:cNvPicPr>
          <p:nvPr/>
        </p:nvPicPr>
        <p:blipFill>
          <a:blip r:embed="rId3" cstate="print"/>
          <a:srcRect/>
          <a:stretch>
            <a:fillRect/>
          </a:stretch>
        </p:blipFill>
        <p:spPr bwMode="auto">
          <a:xfrm>
            <a:off x="2349514" y="1606568"/>
            <a:ext cx="4222750" cy="4465638"/>
          </a:xfrm>
          <a:prstGeom prst="rect">
            <a:avLst/>
          </a:prstGeom>
          <a:noFill/>
        </p:spPr>
      </p:pic>
    </p:spTree>
  </p:cSld>
  <p:clrMapOvr>
    <a:masterClrMapping/>
  </p:clrMapOvr>
  <p:transition spd="med" advClick="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3" name="Segnaposto numero diapositiva 3"/>
          <p:cNvSpPr>
            <a:spLocks noGrp="1"/>
          </p:cNvSpPr>
          <p:nvPr>
            <p:ph type="sldNum" sz="quarter" idx="12"/>
          </p:nvPr>
        </p:nvSpPr>
        <p:spPr>
          <a:noFill/>
        </p:spPr>
        <p:txBody>
          <a:bodyPr/>
          <a:lstStyle/>
          <a:p>
            <a:fld id="{BEB55EB4-E0DA-4B3E-AB53-32DA16C24CE5}" type="slidenum">
              <a:rPr lang="it-IT"/>
              <a:pPr/>
              <a:t>49</a:t>
            </a:fld>
            <a:endParaRPr lang="it-IT"/>
          </a:p>
        </p:txBody>
      </p:sp>
      <p:sp>
        <p:nvSpPr>
          <p:cNvPr id="10244" name="Text Box 3"/>
          <p:cNvSpPr txBox="1">
            <a:spLocks noChangeArrowheads="1"/>
          </p:cNvSpPr>
          <p:nvPr/>
        </p:nvSpPr>
        <p:spPr bwMode="auto">
          <a:xfrm>
            <a:off x="2857488" y="285728"/>
            <a:ext cx="3384550" cy="763588"/>
          </a:xfrm>
          <a:prstGeom prst="rect">
            <a:avLst/>
          </a:prstGeom>
          <a:noFill/>
          <a:ln w="9525">
            <a:noFill/>
            <a:miter lim="800000"/>
            <a:headEnd/>
            <a:tailEnd/>
          </a:ln>
        </p:spPr>
        <p:txBody>
          <a:bodyPr>
            <a:spAutoFit/>
          </a:bodyPr>
          <a:lstStyle/>
          <a:p>
            <a:pPr algn="ctr">
              <a:spcBef>
                <a:spcPct val="50000"/>
              </a:spcBef>
            </a:pPr>
            <a:r>
              <a:rPr lang="it-IT" sz="2000" b="1" dirty="0">
                <a:solidFill>
                  <a:srgbClr val="000000"/>
                </a:solidFill>
              </a:rPr>
              <a:t>STAND </a:t>
            </a:r>
            <a:r>
              <a:rPr lang="it-IT" sz="2000" b="1" dirty="0" err="1">
                <a:solidFill>
                  <a:srgbClr val="000000"/>
                </a:solidFill>
              </a:rPr>
              <a:t>DI</a:t>
            </a:r>
            <a:r>
              <a:rPr lang="it-IT" sz="2000" b="1" dirty="0">
                <a:solidFill>
                  <a:srgbClr val="000000"/>
                </a:solidFill>
              </a:rPr>
              <a:t> TIRO </a:t>
            </a:r>
            <a:r>
              <a:rPr lang="it-IT" sz="2000" b="1" dirty="0" err="1">
                <a:solidFill>
                  <a:srgbClr val="000000"/>
                </a:solidFill>
              </a:rPr>
              <a:t>ML</a:t>
            </a:r>
            <a:r>
              <a:rPr lang="it-IT" sz="2000" b="1" dirty="0">
                <a:solidFill>
                  <a:srgbClr val="000000"/>
                </a:solidFill>
              </a:rPr>
              <a:t> 25 </a:t>
            </a:r>
          </a:p>
          <a:p>
            <a:pPr algn="ctr">
              <a:spcBef>
                <a:spcPct val="50000"/>
              </a:spcBef>
            </a:pPr>
            <a:r>
              <a:rPr lang="it-IT" sz="1600" b="1" dirty="0">
                <a:solidFill>
                  <a:srgbClr val="000000"/>
                </a:solidFill>
              </a:rPr>
              <a:t>SECONDA CATEGORIA</a:t>
            </a:r>
          </a:p>
        </p:txBody>
      </p:sp>
      <p:pic>
        <p:nvPicPr>
          <p:cNvPr id="10246" name="Picture 6" descr="stand tiro2"/>
          <p:cNvPicPr>
            <a:picLocks noChangeAspect="1" noChangeArrowheads="1"/>
          </p:cNvPicPr>
          <p:nvPr/>
        </p:nvPicPr>
        <p:blipFill>
          <a:blip r:embed="rId3" cstate="print"/>
          <a:srcRect/>
          <a:stretch>
            <a:fillRect/>
          </a:stretch>
        </p:blipFill>
        <p:spPr bwMode="auto">
          <a:xfrm>
            <a:off x="827088" y="1773238"/>
            <a:ext cx="7426325" cy="3941778"/>
          </a:xfrm>
          <a:prstGeom prst="rect">
            <a:avLst/>
          </a:prstGeom>
          <a:noFill/>
          <a:ln w="9525">
            <a:noFill/>
            <a:miter lim="800000"/>
            <a:headEnd/>
            <a:tailEnd/>
          </a:ln>
        </p:spPr>
      </p:pic>
    </p:spTree>
  </p:cSld>
  <p:clrMapOvr>
    <a:masterClrMapping/>
  </p:clrMapOvr>
  <p:transition spd="med" advClick="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Segnaposto numero diapositiva 3"/>
          <p:cNvSpPr>
            <a:spLocks noGrp="1"/>
          </p:cNvSpPr>
          <p:nvPr>
            <p:ph type="sldNum" sz="quarter" idx="12"/>
          </p:nvPr>
        </p:nvSpPr>
        <p:spPr>
          <a:noFill/>
        </p:spPr>
        <p:txBody>
          <a:bodyPr/>
          <a:lstStyle/>
          <a:p>
            <a:fld id="{BB3ED893-CD0E-4EFD-83BD-86223B87D638}" type="slidenum">
              <a:rPr lang="it-IT"/>
              <a:pPr/>
              <a:t>50</a:t>
            </a:fld>
            <a:endParaRPr lang="it-IT"/>
          </a:p>
        </p:txBody>
      </p:sp>
      <p:sp>
        <p:nvSpPr>
          <p:cNvPr id="25604" name="Rectangle 4"/>
          <p:cNvSpPr>
            <a:spLocks noChangeArrowheads="1"/>
          </p:cNvSpPr>
          <p:nvPr/>
        </p:nvSpPr>
        <p:spPr bwMode="auto">
          <a:xfrm>
            <a:off x="2124075" y="285728"/>
            <a:ext cx="5010150" cy="641350"/>
          </a:xfrm>
          <a:prstGeom prst="rect">
            <a:avLst/>
          </a:prstGeom>
          <a:noFill/>
          <a:ln w="9525">
            <a:noFill/>
            <a:miter lim="800000"/>
            <a:headEnd/>
            <a:tailEnd/>
          </a:ln>
        </p:spPr>
        <p:txBody>
          <a:bodyPr wrap="none">
            <a:spAutoFit/>
          </a:bodyPr>
          <a:lstStyle/>
          <a:p>
            <a:r>
              <a:rPr lang="it-IT" b="1" u="sng" dirty="0">
                <a:solidFill>
                  <a:srgbClr val="000000"/>
                </a:solidFill>
              </a:rPr>
              <a:t>POLIGONO </a:t>
            </a:r>
            <a:r>
              <a:rPr lang="it-IT" b="1" u="sng" dirty="0" err="1">
                <a:solidFill>
                  <a:srgbClr val="000000"/>
                </a:solidFill>
              </a:rPr>
              <a:t>DI</a:t>
            </a:r>
            <a:r>
              <a:rPr lang="it-IT" b="1" u="sng" dirty="0">
                <a:solidFill>
                  <a:srgbClr val="000000"/>
                </a:solidFill>
              </a:rPr>
              <a:t> TIRO CON QUINTE LATERALI</a:t>
            </a:r>
          </a:p>
          <a:p>
            <a:r>
              <a:rPr lang="it-IT" b="1" dirty="0">
                <a:solidFill>
                  <a:srgbClr val="000000"/>
                </a:solidFill>
              </a:rPr>
              <a:t>      </a:t>
            </a:r>
            <a:r>
              <a:rPr lang="it-IT" b="1" u="sng" dirty="0">
                <a:solidFill>
                  <a:srgbClr val="000000"/>
                </a:solidFill>
              </a:rPr>
              <a:t>Normativa in corso di aggiornamento</a:t>
            </a:r>
          </a:p>
        </p:txBody>
      </p:sp>
      <p:pic>
        <p:nvPicPr>
          <p:cNvPr id="25606" name="Picture 8" descr="PROGETTO POLIGONO 3 03"/>
          <p:cNvPicPr>
            <a:picLocks noChangeAspect="1" noChangeArrowheads="1"/>
          </p:cNvPicPr>
          <p:nvPr/>
        </p:nvPicPr>
        <p:blipFill>
          <a:blip r:embed="rId3" cstate="print"/>
          <a:srcRect/>
          <a:stretch>
            <a:fillRect/>
          </a:stretch>
        </p:blipFill>
        <p:spPr bwMode="auto">
          <a:xfrm>
            <a:off x="142876" y="1916112"/>
            <a:ext cx="8858280" cy="3656028"/>
          </a:xfrm>
          <a:prstGeom prst="rect">
            <a:avLst/>
          </a:prstGeom>
          <a:noFill/>
          <a:ln w="9525">
            <a:noFill/>
            <a:miter lim="800000"/>
            <a:headEnd/>
            <a:tailEnd/>
          </a:ln>
        </p:spPr>
      </p:pic>
    </p:spTree>
  </p:cSld>
  <p:clrMapOvr>
    <a:masterClrMapping/>
  </p:clrMapOvr>
  <p:transition spd="med" advClick="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9" name="Picture 5" descr="Senza titolo-1"/>
          <p:cNvPicPr>
            <a:picLocks noChangeAspect="1" noChangeArrowheads="1"/>
          </p:cNvPicPr>
          <p:nvPr/>
        </p:nvPicPr>
        <p:blipFill>
          <a:blip r:embed="rId4" cstate="print"/>
          <a:srcRect/>
          <a:stretch>
            <a:fillRect/>
          </a:stretch>
        </p:blipFill>
        <p:spPr bwMode="auto">
          <a:xfrm>
            <a:off x="330200" y="1571612"/>
            <a:ext cx="4241800" cy="4143404"/>
          </a:xfrm>
          <a:prstGeom prst="rect">
            <a:avLst/>
          </a:prstGeom>
          <a:noFill/>
        </p:spPr>
      </p:pic>
      <p:graphicFrame>
        <p:nvGraphicFramePr>
          <p:cNvPr id="72711" name="Object 7"/>
          <p:cNvGraphicFramePr>
            <a:graphicFrameLocks noChangeAspect="1"/>
          </p:cNvGraphicFramePr>
          <p:nvPr/>
        </p:nvGraphicFramePr>
        <p:xfrm>
          <a:off x="5072066" y="1500174"/>
          <a:ext cx="3529012" cy="4000528"/>
        </p:xfrm>
        <a:graphic>
          <a:graphicData uri="http://schemas.openxmlformats.org/presentationml/2006/ole">
            <p:oleObj spid="_x0000_s1026" name="Image" r:id="rId5" imgW="4949543" imgH="4791060" progId="">
              <p:embed/>
            </p:oleObj>
          </a:graphicData>
        </a:graphic>
      </p:graphicFrame>
      <p:sp>
        <p:nvSpPr>
          <p:cNvPr id="72712" name="Text Box 6"/>
          <p:cNvSpPr txBox="1">
            <a:spLocks noChangeArrowheads="1"/>
          </p:cNvSpPr>
          <p:nvPr/>
        </p:nvSpPr>
        <p:spPr bwMode="auto">
          <a:xfrm>
            <a:off x="3851275" y="285728"/>
            <a:ext cx="1655763" cy="366713"/>
          </a:xfrm>
          <a:prstGeom prst="rect">
            <a:avLst/>
          </a:prstGeom>
          <a:noFill/>
          <a:ln w="9525">
            <a:noFill/>
            <a:miter lim="800000"/>
            <a:headEnd/>
            <a:tailEnd/>
          </a:ln>
        </p:spPr>
        <p:txBody>
          <a:bodyPr>
            <a:spAutoFit/>
          </a:bodyPr>
          <a:lstStyle/>
          <a:p>
            <a:pPr>
              <a:spcBef>
                <a:spcPct val="50000"/>
              </a:spcBef>
            </a:pPr>
            <a:r>
              <a:rPr lang="it-IT" b="1" u="sng" dirty="0">
                <a:solidFill>
                  <a:srgbClr val="000000"/>
                </a:solidFill>
              </a:rPr>
              <a:t>PARAPALLE  </a:t>
            </a:r>
          </a:p>
        </p:txBody>
      </p:sp>
      <p:sp>
        <p:nvSpPr>
          <p:cNvPr id="72713" name="Text Box 6"/>
          <p:cNvSpPr txBox="1">
            <a:spLocks noChangeArrowheads="1"/>
          </p:cNvSpPr>
          <p:nvPr/>
        </p:nvSpPr>
        <p:spPr bwMode="auto">
          <a:xfrm>
            <a:off x="3851275" y="642918"/>
            <a:ext cx="1800225" cy="336550"/>
          </a:xfrm>
          <a:prstGeom prst="rect">
            <a:avLst/>
          </a:prstGeom>
          <a:noFill/>
          <a:ln w="9525">
            <a:noFill/>
            <a:miter lim="800000"/>
            <a:headEnd/>
            <a:tailEnd/>
          </a:ln>
        </p:spPr>
        <p:txBody>
          <a:bodyPr>
            <a:spAutoFit/>
          </a:bodyPr>
          <a:lstStyle/>
          <a:p>
            <a:pPr>
              <a:spcBef>
                <a:spcPct val="50000"/>
              </a:spcBef>
            </a:pPr>
            <a:r>
              <a:rPr lang="it-IT" sz="1600" b="1" dirty="0">
                <a:solidFill>
                  <a:srgbClr val="000000"/>
                </a:solidFill>
              </a:rPr>
              <a:t>2°CATEGORIA</a:t>
            </a:r>
          </a:p>
        </p:txBody>
      </p:sp>
    </p:spTree>
  </p:cSld>
  <p:clrMapOvr>
    <a:masterClrMapping/>
  </p:clrMapOvr>
  <p:transition spd="med" advClick="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2" name="Picture 4" descr="gare 2009 015"/>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109573" name="Text Box 5"/>
          <p:cNvSpPr txBox="1">
            <a:spLocks noChangeArrowheads="1"/>
          </p:cNvSpPr>
          <p:nvPr/>
        </p:nvSpPr>
        <p:spPr bwMode="auto">
          <a:xfrm>
            <a:off x="1403350" y="404813"/>
            <a:ext cx="6408738" cy="396875"/>
          </a:xfrm>
          <a:prstGeom prst="rect">
            <a:avLst/>
          </a:prstGeom>
          <a:noFill/>
          <a:ln w="9525">
            <a:noFill/>
            <a:miter lim="800000"/>
            <a:headEnd/>
            <a:tailEnd/>
          </a:ln>
        </p:spPr>
        <p:txBody>
          <a:bodyPr>
            <a:spAutoFit/>
          </a:bodyPr>
          <a:lstStyle/>
          <a:p>
            <a:pPr algn="ctr">
              <a:spcBef>
                <a:spcPct val="50000"/>
              </a:spcBef>
            </a:pPr>
            <a:r>
              <a:rPr lang="it-IT" sz="2000" b="1">
                <a:solidFill>
                  <a:srgbClr val="FFFF00"/>
                </a:solidFill>
              </a:rPr>
              <a:t>STAND 50 MT – SECONDA CATEGORIA</a:t>
            </a:r>
            <a:r>
              <a:rPr lang="it-IT">
                <a:solidFill>
                  <a:srgbClr val="FFFF00"/>
                </a:solidFill>
              </a:rPr>
              <a:t> </a:t>
            </a:r>
          </a:p>
        </p:txBody>
      </p:sp>
    </p:spTree>
  </p:cSld>
  <p:clrMapOvr>
    <a:masterClrMapping/>
  </p:clrMapOvr>
  <p:transition spd="med" advClick="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6" name="Picture 4" descr="gare 2009 016"/>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110597" name="Text Box 5"/>
          <p:cNvSpPr txBox="1">
            <a:spLocks noChangeArrowheads="1"/>
          </p:cNvSpPr>
          <p:nvPr/>
        </p:nvSpPr>
        <p:spPr bwMode="auto">
          <a:xfrm>
            <a:off x="1403350" y="404813"/>
            <a:ext cx="6408738" cy="396875"/>
          </a:xfrm>
          <a:prstGeom prst="rect">
            <a:avLst/>
          </a:prstGeom>
          <a:noFill/>
          <a:ln w="9525">
            <a:noFill/>
            <a:miter lim="800000"/>
            <a:headEnd/>
            <a:tailEnd/>
          </a:ln>
        </p:spPr>
        <p:txBody>
          <a:bodyPr>
            <a:spAutoFit/>
          </a:bodyPr>
          <a:lstStyle/>
          <a:p>
            <a:pPr algn="ctr">
              <a:spcBef>
                <a:spcPct val="50000"/>
              </a:spcBef>
            </a:pPr>
            <a:r>
              <a:rPr lang="it-IT" sz="2000" b="1">
                <a:solidFill>
                  <a:srgbClr val="FFFF00"/>
                </a:solidFill>
              </a:rPr>
              <a:t>STAND 50 MT – SECONDA CATEGORIA</a:t>
            </a:r>
            <a:r>
              <a:rPr lang="it-IT">
                <a:solidFill>
                  <a:srgbClr val="FFFF00"/>
                </a:solidFill>
              </a:rPr>
              <a:t> </a:t>
            </a:r>
          </a:p>
        </p:txBody>
      </p:sp>
    </p:spTree>
  </p:cSld>
  <p:clrMapOvr>
    <a:masterClrMapping/>
  </p:clrMapOvr>
  <p:transition spd="med" advClick="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21" name="Text Box 5"/>
          <p:cNvSpPr txBox="1">
            <a:spLocks noChangeArrowheads="1"/>
          </p:cNvSpPr>
          <p:nvPr/>
        </p:nvSpPr>
        <p:spPr bwMode="auto">
          <a:xfrm>
            <a:off x="1547813" y="6021388"/>
            <a:ext cx="6408737" cy="396875"/>
          </a:xfrm>
          <a:prstGeom prst="rect">
            <a:avLst/>
          </a:prstGeom>
          <a:noFill/>
          <a:ln w="9525">
            <a:noFill/>
            <a:miter lim="800000"/>
            <a:headEnd/>
            <a:tailEnd/>
          </a:ln>
        </p:spPr>
        <p:txBody>
          <a:bodyPr>
            <a:spAutoFit/>
          </a:bodyPr>
          <a:lstStyle/>
          <a:p>
            <a:pPr algn="ctr">
              <a:spcBef>
                <a:spcPct val="50000"/>
              </a:spcBef>
            </a:pPr>
            <a:r>
              <a:rPr lang="it-IT" sz="2000" b="1">
                <a:solidFill>
                  <a:srgbClr val="FFFF00"/>
                </a:solidFill>
              </a:rPr>
              <a:t>STAND 50 MT – SECONDA CATEGORIA</a:t>
            </a:r>
            <a:r>
              <a:rPr lang="it-IT">
                <a:solidFill>
                  <a:srgbClr val="FFFF00"/>
                </a:solidFill>
              </a:rPr>
              <a:t> </a:t>
            </a:r>
          </a:p>
        </p:txBody>
      </p:sp>
      <p:pic>
        <p:nvPicPr>
          <p:cNvPr id="111622" name="Picture 6" descr="BALLA"/>
          <p:cNvPicPr>
            <a:picLocks noChangeAspect="1" noChangeArrowheads="1"/>
          </p:cNvPicPr>
          <p:nvPr/>
        </p:nvPicPr>
        <p:blipFill>
          <a:blip r:embed="rId2" cstate="print"/>
          <a:srcRect/>
          <a:stretch>
            <a:fillRect/>
          </a:stretch>
        </p:blipFill>
        <p:spPr bwMode="auto">
          <a:xfrm>
            <a:off x="-468313" y="0"/>
            <a:ext cx="13682663" cy="7015163"/>
          </a:xfrm>
          <a:prstGeom prst="rect">
            <a:avLst/>
          </a:prstGeom>
          <a:noFill/>
        </p:spPr>
      </p:pic>
      <p:sp>
        <p:nvSpPr>
          <p:cNvPr id="111623" name="Text Box 5"/>
          <p:cNvSpPr txBox="1">
            <a:spLocks noChangeArrowheads="1"/>
          </p:cNvSpPr>
          <p:nvPr/>
        </p:nvSpPr>
        <p:spPr bwMode="auto">
          <a:xfrm>
            <a:off x="-1620838" y="5546725"/>
            <a:ext cx="6408738" cy="1311275"/>
          </a:xfrm>
          <a:prstGeom prst="rect">
            <a:avLst/>
          </a:prstGeom>
          <a:noFill/>
          <a:ln w="9525">
            <a:noFill/>
            <a:miter lim="800000"/>
            <a:headEnd/>
            <a:tailEnd/>
          </a:ln>
        </p:spPr>
        <p:txBody>
          <a:bodyPr>
            <a:spAutoFit/>
          </a:bodyPr>
          <a:lstStyle/>
          <a:p>
            <a:pPr algn="ctr">
              <a:spcBef>
                <a:spcPct val="50000"/>
              </a:spcBef>
            </a:pPr>
            <a:r>
              <a:rPr lang="it-IT" sz="2000" b="1" dirty="0">
                <a:solidFill>
                  <a:schemeClr val="accent2">
                    <a:lumMod val="60000"/>
                    <a:lumOff val="40000"/>
                  </a:schemeClr>
                </a:solidFill>
              </a:rPr>
              <a:t>QUINTE LATERALI</a:t>
            </a:r>
          </a:p>
          <a:p>
            <a:pPr algn="ctr">
              <a:spcBef>
                <a:spcPct val="50000"/>
              </a:spcBef>
            </a:pPr>
            <a:r>
              <a:rPr lang="it-IT" sz="2000" b="1" dirty="0">
                <a:solidFill>
                  <a:schemeClr val="accent2">
                    <a:lumMod val="60000"/>
                    <a:lumOff val="40000"/>
                  </a:schemeClr>
                </a:solidFill>
              </a:rPr>
              <a:t>STAND 50 MT –</a:t>
            </a:r>
          </a:p>
          <a:p>
            <a:pPr algn="ctr">
              <a:spcBef>
                <a:spcPct val="50000"/>
              </a:spcBef>
            </a:pPr>
            <a:r>
              <a:rPr lang="it-IT" sz="2000" b="1" dirty="0">
                <a:solidFill>
                  <a:schemeClr val="accent2">
                    <a:lumMod val="60000"/>
                    <a:lumOff val="40000"/>
                  </a:schemeClr>
                </a:solidFill>
              </a:rPr>
              <a:t>SECONDA CATEGORIA</a:t>
            </a:r>
            <a:r>
              <a:rPr lang="it-IT" sz="2000" dirty="0">
                <a:solidFill>
                  <a:schemeClr val="accent2">
                    <a:lumMod val="60000"/>
                    <a:lumOff val="40000"/>
                  </a:schemeClr>
                </a:solidFill>
              </a:rPr>
              <a:t> </a:t>
            </a:r>
          </a:p>
        </p:txBody>
      </p:sp>
    </p:spTree>
  </p:cSld>
  <p:clrMapOvr>
    <a:masterClrMapping/>
  </p:clrMapOvr>
  <p:transition spd="med" advClick="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Segnaposto numero diapositiva 5"/>
          <p:cNvSpPr>
            <a:spLocks noGrp="1"/>
          </p:cNvSpPr>
          <p:nvPr>
            <p:ph type="sldNum" sz="quarter" idx="12"/>
          </p:nvPr>
        </p:nvSpPr>
        <p:spPr>
          <a:noFill/>
        </p:spPr>
        <p:txBody>
          <a:bodyPr/>
          <a:lstStyle/>
          <a:p>
            <a:fld id="{DB40ABDC-D1A4-4A62-B346-42B1A811A884}" type="slidenum">
              <a:rPr lang="it-IT"/>
              <a:pPr/>
              <a:t>55</a:t>
            </a:fld>
            <a:endParaRPr lang="it-IT"/>
          </a:p>
        </p:txBody>
      </p:sp>
      <p:pic>
        <p:nvPicPr>
          <p:cNvPr id="21508" name="Picture 4" descr="logoIstituzionale-UITS"/>
          <p:cNvPicPr>
            <a:picLocks noChangeAspect="1" noChangeArrowheads="1"/>
          </p:cNvPicPr>
          <p:nvPr/>
        </p:nvPicPr>
        <p:blipFill>
          <a:blip r:embed="rId3" cstate="print"/>
          <a:srcRect/>
          <a:stretch>
            <a:fillRect/>
          </a:stretch>
        </p:blipFill>
        <p:spPr bwMode="auto">
          <a:xfrm>
            <a:off x="7956550" y="333375"/>
            <a:ext cx="720725" cy="865188"/>
          </a:xfrm>
          <a:prstGeom prst="rect">
            <a:avLst/>
          </a:prstGeom>
          <a:noFill/>
          <a:ln w="9525">
            <a:noFill/>
            <a:miter lim="800000"/>
            <a:headEnd/>
            <a:tailEnd/>
          </a:ln>
        </p:spPr>
      </p:pic>
      <p:pic>
        <p:nvPicPr>
          <p:cNvPr id="21509" name="Picture 5" descr="uits"/>
          <p:cNvPicPr>
            <a:picLocks noChangeAspect="1" noChangeArrowheads="1"/>
          </p:cNvPicPr>
          <p:nvPr/>
        </p:nvPicPr>
        <p:blipFill>
          <a:blip r:embed="rId4" cstate="print"/>
          <a:srcRect/>
          <a:stretch>
            <a:fillRect/>
          </a:stretch>
        </p:blipFill>
        <p:spPr bwMode="auto">
          <a:xfrm>
            <a:off x="468313" y="260350"/>
            <a:ext cx="936625" cy="936625"/>
          </a:xfrm>
          <a:prstGeom prst="rect">
            <a:avLst/>
          </a:prstGeom>
          <a:noFill/>
          <a:ln w="9525">
            <a:noFill/>
            <a:miter lim="800000"/>
            <a:headEnd/>
            <a:tailEnd/>
          </a:ln>
        </p:spPr>
      </p:pic>
      <p:sp>
        <p:nvSpPr>
          <p:cNvPr id="21510" name="Rectangle 6"/>
          <p:cNvSpPr>
            <a:spLocks noChangeArrowheads="1"/>
          </p:cNvSpPr>
          <p:nvPr/>
        </p:nvSpPr>
        <p:spPr bwMode="auto">
          <a:xfrm>
            <a:off x="468313" y="549275"/>
            <a:ext cx="8229600" cy="347663"/>
          </a:xfrm>
          <a:prstGeom prst="rect">
            <a:avLst/>
          </a:prstGeom>
          <a:noFill/>
          <a:ln w="9525">
            <a:noFill/>
            <a:miter lim="800000"/>
            <a:headEnd/>
            <a:tailEnd/>
          </a:ln>
        </p:spPr>
        <p:txBody>
          <a:bodyPr anchor="ctr"/>
          <a:lstStyle/>
          <a:p>
            <a:pPr algn="ctr"/>
            <a:r>
              <a:rPr lang="it-IT" sz="2000"/>
              <a:t>NORMATIVA VIGENTE</a:t>
            </a:r>
          </a:p>
        </p:txBody>
      </p:sp>
      <p:sp>
        <p:nvSpPr>
          <p:cNvPr id="21511" name="AutoShape 8"/>
          <p:cNvSpPr>
            <a:spLocks noChangeArrowheads="1"/>
          </p:cNvSpPr>
          <p:nvPr/>
        </p:nvSpPr>
        <p:spPr bwMode="auto">
          <a:xfrm>
            <a:off x="2484438" y="2636838"/>
            <a:ext cx="4319587" cy="1081087"/>
          </a:xfrm>
          <a:prstGeom prst="downArrowCallout">
            <a:avLst>
              <a:gd name="adj1" fmla="val 99890"/>
              <a:gd name="adj2" fmla="val 99890"/>
              <a:gd name="adj3" fmla="val 16667"/>
              <a:gd name="adj4" fmla="val 66667"/>
            </a:avLst>
          </a:prstGeom>
          <a:solidFill>
            <a:srgbClr val="DEE9EA">
              <a:alpha val="30196"/>
            </a:srgbClr>
          </a:solidFill>
          <a:ln w="28575">
            <a:solidFill>
              <a:schemeClr val="tx1"/>
            </a:solidFill>
            <a:miter lim="800000"/>
            <a:headEnd/>
            <a:tailEnd/>
          </a:ln>
        </p:spPr>
        <p:txBody>
          <a:bodyPr wrap="none" anchor="ctr"/>
          <a:lstStyle/>
          <a:p>
            <a:endParaRPr lang="it-IT"/>
          </a:p>
        </p:txBody>
      </p:sp>
      <p:sp>
        <p:nvSpPr>
          <p:cNvPr id="21512" name="Text Box 9"/>
          <p:cNvSpPr txBox="1">
            <a:spLocks noChangeArrowheads="1"/>
          </p:cNvSpPr>
          <p:nvPr/>
        </p:nvSpPr>
        <p:spPr bwMode="auto">
          <a:xfrm>
            <a:off x="2555875" y="2852738"/>
            <a:ext cx="4392613" cy="396875"/>
          </a:xfrm>
          <a:prstGeom prst="rect">
            <a:avLst/>
          </a:prstGeom>
          <a:noFill/>
          <a:ln w="9525">
            <a:noFill/>
            <a:miter lim="800000"/>
            <a:headEnd/>
            <a:tailEnd/>
          </a:ln>
        </p:spPr>
        <p:txBody>
          <a:bodyPr>
            <a:spAutoFit/>
          </a:bodyPr>
          <a:lstStyle/>
          <a:p>
            <a:pPr>
              <a:spcBef>
                <a:spcPct val="50000"/>
              </a:spcBef>
            </a:pPr>
            <a:r>
              <a:rPr lang="it-IT" sz="2000">
                <a:latin typeface="Sylfaen" pitchFamily="18" charset="0"/>
              </a:rPr>
              <a:t>                      GALLERIE</a:t>
            </a:r>
          </a:p>
        </p:txBody>
      </p:sp>
      <p:sp>
        <p:nvSpPr>
          <p:cNvPr id="21513" name="Text Box 10"/>
          <p:cNvSpPr txBox="1">
            <a:spLocks noChangeArrowheads="1"/>
          </p:cNvSpPr>
          <p:nvPr/>
        </p:nvSpPr>
        <p:spPr bwMode="auto">
          <a:xfrm>
            <a:off x="2339975" y="3933825"/>
            <a:ext cx="4968875" cy="366713"/>
          </a:xfrm>
          <a:prstGeom prst="rect">
            <a:avLst/>
          </a:prstGeom>
          <a:noFill/>
          <a:ln w="9525">
            <a:noFill/>
            <a:miter lim="800000"/>
            <a:headEnd/>
            <a:tailEnd/>
          </a:ln>
        </p:spPr>
        <p:txBody>
          <a:bodyPr>
            <a:spAutoFit/>
          </a:bodyPr>
          <a:lstStyle/>
          <a:p>
            <a:pPr>
              <a:spcBef>
                <a:spcPct val="50000"/>
              </a:spcBef>
            </a:pPr>
            <a:r>
              <a:rPr lang="it-IT">
                <a:latin typeface="Sylfaen" pitchFamily="18" charset="0"/>
              </a:rPr>
              <a:t>                        DT-P1  del 2005  </a:t>
            </a:r>
          </a:p>
        </p:txBody>
      </p:sp>
    </p:spTree>
  </p:cSld>
  <p:clrMapOvr>
    <a:masterClrMapping/>
  </p:clrMapOvr>
  <p:transition spd="med" advClick="0">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80" name="Picture 4" descr="Senza titolo-3 copia"/>
          <p:cNvPicPr>
            <a:picLocks noChangeAspect="1" noChangeArrowheads="1"/>
          </p:cNvPicPr>
          <p:nvPr/>
        </p:nvPicPr>
        <p:blipFill>
          <a:blip r:embed="rId3" cstate="print"/>
          <a:srcRect/>
          <a:stretch>
            <a:fillRect/>
          </a:stretch>
        </p:blipFill>
        <p:spPr bwMode="auto">
          <a:xfrm>
            <a:off x="928662" y="714357"/>
            <a:ext cx="7072361" cy="5910282"/>
          </a:xfrm>
          <a:prstGeom prst="rect">
            <a:avLst/>
          </a:prstGeom>
          <a:noFill/>
        </p:spPr>
      </p:pic>
      <p:sp>
        <p:nvSpPr>
          <p:cNvPr id="75782" name="Text Box 6"/>
          <p:cNvSpPr txBox="1">
            <a:spLocks noChangeArrowheads="1"/>
          </p:cNvSpPr>
          <p:nvPr/>
        </p:nvSpPr>
        <p:spPr bwMode="auto">
          <a:xfrm>
            <a:off x="3419475" y="260350"/>
            <a:ext cx="3671888" cy="366713"/>
          </a:xfrm>
          <a:prstGeom prst="rect">
            <a:avLst/>
          </a:prstGeom>
          <a:noFill/>
          <a:ln w="9525">
            <a:noFill/>
            <a:miter lim="800000"/>
            <a:headEnd/>
            <a:tailEnd/>
          </a:ln>
        </p:spPr>
        <p:txBody>
          <a:bodyPr>
            <a:spAutoFit/>
          </a:bodyPr>
          <a:lstStyle/>
          <a:p>
            <a:pPr>
              <a:spcBef>
                <a:spcPct val="50000"/>
              </a:spcBef>
            </a:pPr>
            <a:r>
              <a:rPr lang="it-IT" b="1" u="sng">
                <a:solidFill>
                  <a:srgbClr val="000000"/>
                </a:solidFill>
              </a:rPr>
              <a:t>STAND IN GALLERIA  </a:t>
            </a:r>
          </a:p>
        </p:txBody>
      </p:sp>
    </p:spTree>
  </p:cSld>
  <p:clrMapOvr>
    <a:masterClrMapping/>
  </p:clrMapOvr>
  <p:transition spd="med" advClick="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4" name="Picture 4" descr="img005"/>
          <p:cNvPicPr>
            <a:picLocks noChangeAspect="1" noChangeArrowheads="1"/>
          </p:cNvPicPr>
          <p:nvPr/>
        </p:nvPicPr>
        <p:blipFill>
          <a:blip r:embed="rId3" cstate="print"/>
          <a:srcRect t="-290" b="30615"/>
          <a:stretch>
            <a:fillRect/>
          </a:stretch>
        </p:blipFill>
        <p:spPr bwMode="auto">
          <a:xfrm>
            <a:off x="2143108" y="1000107"/>
            <a:ext cx="4929222" cy="5400163"/>
          </a:xfrm>
          <a:prstGeom prst="rect">
            <a:avLst/>
          </a:prstGeom>
          <a:noFill/>
        </p:spPr>
      </p:pic>
      <p:sp>
        <p:nvSpPr>
          <p:cNvPr id="81925" name="Text Box 6"/>
          <p:cNvSpPr txBox="1">
            <a:spLocks noChangeArrowheads="1"/>
          </p:cNvSpPr>
          <p:nvPr/>
        </p:nvSpPr>
        <p:spPr bwMode="auto">
          <a:xfrm>
            <a:off x="3492500" y="260350"/>
            <a:ext cx="3671888" cy="366713"/>
          </a:xfrm>
          <a:prstGeom prst="rect">
            <a:avLst/>
          </a:prstGeom>
          <a:noFill/>
          <a:ln w="9525">
            <a:noFill/>
            <a:miter lim="800000"/>
            <a:headEnd/>
            <a:tailEnd/>
          </a:ln>
        </p:spPr>
        <p:txBody>
          <a:bodyPr>
            <a:spAutoFit/>
          </a:bodyPr>
          <a:lstStyle/>
          <a:p>
            <a:pPr>
              <a:spcBef>
                <a:spcPct val="50000"/>
              </a:spcBef>
            </a:pPr>
            <a:r>
              <a:rPr lang="it-IT" b="1" u="sng">
                <a:solidFill>
                  <a:srgbClr val="000000"/>
                </a:solidFill>
              </a:rPr>
              <a:t>STAND IN GALLERIA  </a:t>
            </a:r>
          </a:p>
        </p:txBody>
      </p:sp>
    </p:spTree>
  </p:cSld>
  <p:clrMapOvr>
    <a:masterClrMapping/>
  </p:clrMapOvr>
  <p:transition spd="med" advClick="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900" name="Picture 4" descr="img004"/>
          <p:cNvPicPr>
            <a:picLocks noChangeAspect="1" noChangeArrowheads="1"/>
          </p:cNvPicPr>
          <p:nvPr/>
        </p:nvPicPr>
        <p:blipFill>
          <a:blip r:embed="rId3" cstate="print"/>
          <a:srcRect b="28819"/>
          <a:stretch>
            <a:fillRect/>
          </a:stretch>
        </p:blipFill>
        <p:spPr bwMode="auto">
          <a:xfrm>
            <a:off x="414307" y="928670"/>
            <a:ext cx="4372007" cy="5357850"/>
          </a:xfrm>
          <a:prstGeom prst="rect">
            <a:avLst/>
          </a:prstGeom>
          <a:noFill/>
        </p:spPr>
      </p:pic>
      <p:sp>
        <p:nvSpPr>
          <p:cNvPr id="80901" name="Text Box 6"/>
          <p:cNvSpPr txBox="1">
            <a:spLocks noChangeArrowheads="1"/>
          </p:cNvSpPr>
          <p:nvPr/>
        </p:nvSpPr>
        <p:spPr bwMode="auto">
          <a:xfrm>
            <a:off x="3348038" y="260350"/>
            <a:ext cx="3671887" cy="366713"/>
          </a:xfrm>
          <a:prstGeom prst="rect">
            <a:avLst/>
          </a:prstGeom>
          <a:noFill/>
          <a:ln w="9525">
            <a:noFill/>
            <a:miter lim="800000"/>
            <a:headEnd/>
            <a:tailEnd/>
          </a:ln>
        </p:spPr>
        <p:txBody>
          <a:bodyPr>
            <a:spAutoFit/>
          </a:bodyPr>
          <a:lstStyle/>
          <a:p>
            <a:pPr>
              <a:spcBef>
                <a:spcPct val="50000"/>
              </a:spcBef>
            </a:pPr>
            <a:r>
              <a:rPr lang="it-IT" b="1" u="sng">
                <a:solidFill>
                  <a:srgbClr val="000000"/>
                </a:solidFill>
              </a:rPr>
              <a:t>STAND IN GALLERIA  </a:t>
            </a:r>
          </a:p>
        </p:txBody>
      </p:sp>
      <p:pic>
        <p:nvPicPr>
          <p:cNvPr id="4" name="Picture 4" descr="img004"/>
          <p:cNvPicPr>
            <a:picLocks noChangeAspect="1" noChangeArrowheads="1"/>
          </p:cNvPicPr>
          <p:nvPr/>
        </p:nvPicPr>
        <p:blipFill>
          <a:blip r:embed="rId3" cstate="print"/>
          <a:srcRect l="6617" t="71231" r="14186" b="4195"/>
          <a:stretch>
            <a:fillRect/>
          </a:stretch>
        </p:blipFill>
        <p:spPr bwMode="auto">
          <a:xfrm>
            <a:off x="4728217" y="2143116"/>
            <a:ext cx="4201501" cy="3214710"/>
          </a:xfrm>
          <a:prstGeom prst="rect">
            <a:avLst/>
          </a:prstGeom>
          <a:noFill/>
        </p:spPr>
      </p:pic>
    </p:spTree>
  </p:cSld>
  <p:clrMapOvr>
    <a:masterClrMapping/>
  </p:clrMapOvr>
  <p:transition spd="med" advClick="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egnaposto piè di pagina 2"/>
          <p:cNvSpPr>
            <a:spLocks noGrp="1"/>
          </p:cNvSpPr>
          <p:nvPr>
            <p:ph type="ftr" sz="quarter" idx="11"/>
          </p:nvPr>
        </p:nvSpPr>
        <p:spPr>
          <a:noFill/>
        </p:spPr>
        <p:txBody>
          <a:bodyPr/>
          <a:lstStyle/>
          <a:p>
            <a:r>
              <a:rPr lang="it-IT"/>
              <a:t>Consigliere Nazionale UITS     Luigi Loccioni</a:t>
            </a:r>
          </a:p>
        </p:txBody>
      </p:sp>
      <p:sp>
        <p:nvSpPr>
          <p:cNvPr id="11267" name="Segnaposto numero diapositiva 3"/>
          <p:cNvSpPr>
            <a:spLocks noGrp="1"/>
          </p:cNvSpPr>
          <p:nvPr>
            <p:ph type="sldNum" sz="quarter" idx="12"/>
          </p:nvPr>
        </p:nvSpPr>
        <p:spPr>
          <a:noFill/>
        </p:spPr>
        <p:txBody>
          <a:bodyPr/>
          <a:lstStyle/>
          <a:p>
            <a:fld id="{8823B1C1-0770-4450-9DFD-2BDB9BA04650}" type="slidenum">
              <a:rPr lang="it-IT"/>
              <a:pPr/>
              <a:t>59</a:t>
            </a:fld>
            <a:endParaRPr lang="it-IT"/>
          </a:p>
        </p:txBody>
      </p:sp>
      <p:pic>
        <p:nvPicPr>
          <p:cNvPr id="11268" name="Picture 4" descr="IMG_3732"/>
          <p:cNvPicPr>
            <a:picLocks noChangeAspect="1" noChangeArrowheads="1"/>
          </p:cNvPicPr>
          <p:nvPr/>
        </p:nvPicPr>
        <p:blipFill>
          <a:blip r:embed="rId3" cstate="print"/>
          <a:srcRect/>
          <a:stretch>
            <a:fillRect/>
          </a:stretch>
        </p:blipFill>
        <p:spPr bwMode="auto">
          <a:xfrm>
            <a:off x="0" y="0"/>
            <a:ext cx="9324975" cy="6994525"/>
          </a:xfrm>
          <a:prstGeom prst="rect">
            <a:avLst/>
          </a:prstGeom>
          <a:noFill/>
          <a:ln w="9525">
            <a:noFill/>
            <a:miter lim="800000"/>
            <a:headEnd/>
            <a:tailEnd/>
          </a:ln>
        </p:spPr>
      </p:pic>
      <p:sp>
        <p:nvSpPr>
          <p:cNvPr id="11269" name="Text Box 5"/>
          <p:cNvSpPr txBox="1">
            <a:spLocks noChangeArrowheads="1"/>
          </p:cNvSpPr>
          <p:nvPr/>
        </p:nvSpPr>
        <p:spPr bwMode="auto">
          <a:xfrm>
            <a:off x="2268538" y="188913"/>
            <a:ext cx="4681537" cy="366712"/>
          </a:xfrm>
          <a:prstGeom prst="rect">
            <a:avLst/>
          </a:prstGeom>
          <a:noFill/>
          <a:ln w="9525">
            <a:noFill/>
            <a:miter lim="800000"/>
            <a:headEnd/>
            <a:tailEnd/>
          </a:ln>
        </p:spPr>
        <p:txBody>
          <a:bodyPr>
            <a:spAutoFit/>
          </a:bodyPr>
          <a:lstStyle/>
          <a:p>
            <a:pPr>
              <a:spcBef>
                <a:spcPct val="50000"/>
              </a:spcBef>
            </a:pPr>
            <a:r>
              <a:rPr lang="it-IT" b="1">
                <a:solidFill>
                  <a:srgbClr val="FFFF66"/>
                </a:solidFill>
              </a:rPr>
              <a:t>       STAND DI TIRO IN GALLERIA 01</a:t>
            </a:r>
          </a:p>
        </p:txBody>
      </p:sp>
    </p:spTree>
  </p:cSld>
  <p:clrMapOvr>
    <a:masterClrMapping/>
  </p:clrMapOvr>
  <p:transition spd="med" advClick="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egnaposto piè di pagina 2"/>
          <p:cNvSpPr>
            <a:spLocks noGrp="1"/>
          </p:cNvSpPr>
          <p:nvPr>
            <p:ph type="ftr" sz="quarter" idx="11"/>
          </p:nvPr>
        </p:nvSpPr>
        <p:spPr>
          <a:noFill/>
        </p:spPr>
        <p:txBody>
          <a:bodyPr/>
          <a:lstStyle/>
          <a:p>
            <a:r>
              <a:rPr lang="it-IT"/>
              <a:t>Consigliere Nazionale UITS     Luigi Loccioni</a:t>
            </a:r>
          </a:p>
        </p:txBody>
      </p:sp>
      <p:sp>
        <p:nvSpPr>
          <p:cNvPr id="12291" name="Segnaposto numero diapositiva 3"/>
          <p:cNvSpPr>
            <a:spLocks noGrp="1"/>
          </p:cNvSpPr>
          <p:nvPr>
            <p:ph type="sldNum" sz="quarter" idx="12"/>
          </p:nvPr>
        </p:nvSpPr>
        <p:spPr>
          <a:noFill/>
        </p:spPr>
        <p:txBody>
          <a:bodyPr/>
          <a:lstStyle/>
          <a:p>
            <a:fld id="{67B0D502-3EA2-43D4-B342-4EC92228AC19}" type="slidenum">
              <a:rPr lang="it-IT"/>
              <a:pPr/>
              <a:t>60</a:t>
            </a:fld>
            <a:endParaRPr lang="it-IT"/>
          </a:p>
        </p:txBody>
      </p:sp>
      <p:pic>
        <p:nvPicPr>
          <p:cNvPr id="12292" name="Picture 5" descr="GALLERIA"/>
          <p:cNvPicPr>
            <a:picLocks noChangeAspect="1" noChangeArrowheads="1"/>
          </p:cNvPicPr>
          <p:nvPr/>
        </p:nvPicPr>
        <p:blipFill>
          <a:blip r:embed="rId3" cstate="print"/>
          <a:srcRect/>
          <a:stretch>
            <a:fillRect/>
          </a:stretch>
        </p:blipFill>
        <p:spPr bwMode="auto">
          <a:xfrm>
            <a:off x="0" y="0"/>
            <a:ext cx="9396413" cy="6858000"/>
          </a:xfrm>
          <a:prstGeom prst="rect">
            <a:avLst/>
          </a:prstGeom>
          <a:noFill/>
          <a:ln w="9525">
            <a:noFill/>
            <a:miter lim="800000"/>
            <a:headEnd/>
            <a:tailEnd/>
          </a:ln>
        </p:spPr>
      </p:pic>
      <p:sp>
        <p:nvSpPr>
          <p:cNvPr id="177158" name="Text Box 6"/>
          <p:cNvSpPr txBox="1">
            <a:spLocks noChangeArrowheads="1"/>
          </p:cNvSpPr>
          <p:nvPr/>
        </p:nvSpPr>
        <p:spPr bwMode="auto">
          <a:xfrm>
            <a:off x="1763713" y="333375"/>
            <a:ext cx="6048375" cy="457200"/>
          </a:xfrm>
          <a:prstGeom prst="rect">
            <a:avLst/>
          </a:prstGeom>
          <a:noFill/>
          <a:ln w="9525">
            <a:noFill/>
            <a:miter lim="800000"/>
            <a:headEnd/>
            <a:tailEnd/>
          </a:ln>
          <a:effectLst/>
        </p:spPr>
        <p:txBody>
          <a:bodyPr>
            <a:spAutoFit/>
          </a:bodyPr>
          <a:lstStyle/>
          <a:p>
            <a:pPr algn="ctr">
              <a:spcBef>
                <a:spcPct val="50000"/>
              </a:spcBef>
              <a:defRPr/>
            </a:pPr>
            <a:r>
              <a:rPr lang="it-IT" sz="2400" b="1">
                <a:solidFill>
                  <a:srgbClr val="000000"/>
                </a:solidFill>
                <a:effectLst>
                  <a:outerShdw blurRad="38100" dist="38100" dir="2700000" algn="tl">
                    <a:srgbClr val="C0C0C0"/>
                  </a:outerShdw>
                </a:effectLst>
              </a:rPr>
              <a:t>STAND DI TIRO IN GALLERIA 02</a:t>
            </a:r>
          </a:p>
        </p:txBody>
      </p:sp>
    </p:spTree>
  </p:cSld>
  <p:clrMapOvr>
    <a:masterClrMapping/>
  </p:clrMapOvr>
  <p:transition spd="med" advClick="0">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Segnaposto numero diapositiva 5"/>
          <p:cNvSpPr>
            <a:spLocks noGrp="1"/>
          </p:cNvSpPr>
          <p:nvPr>
            <p:ph type="sldNum" sz="quarter" idx="12"/>
          </p:nvPr>
        </p:nvSpPr>
        <p:spPr>
          <a:noFill/>
        </p:spPr>
        <p:txBody>
          <a:bodyPr/>
          <a:lstStyle/>
          <a:p>
            <a:fld id="{3091FB6D-516D-428B-BA93-6FCA83FABA94}" type="slidenum">
              <a:rPr lang="it-IT"/>
              <a:pPr/>
              <a:t>61</a:t>
            </a:fld>
            <a:endParaRPr lang="it-IT"/>
          </a:p>
        </p:txBody>
      </p:sp>
      <p:sp>
        <p:nvSpPr>
          <p:cNvPr id="161794" name="Rectangle 2"/>
          <p:cNvSpPr>
            <a:spLocks noGrp="1" noChangeArrowheads="1"/>
          </p:cNvSpPr>
          <p:nvPr>
            <p:ph type="title"/>
          </p:nvPr>
        </p:nvSpPr>
        <p:spPr>
          <a:xfrm>
            <a:off x="557242" y="142852"/>
            <a:ext cx="8229600" cy="1143000"/>
          </a:xfrm>
        </p:spPr>
        <p:txBody>
          <a:bodyPr/>
          <a:lstStyle/>
          <a:p>
            <a:pPr eaLnBrk="1" hangingPunct="1"/>
            <a:r>
              <a:rPr lang="it-IT" sz="2800" b="1" dirty="0" smtClean="0">
                <a:solidFill>
                  <a:schemeClr val="tx1"/>
                </a:solidFill>
                <a:effectLst>
                  <a:outerShdw blurRad="38100" dist="38100" dir="2700000" algn="tl">
                    <a:srgbClr val="000000"/>
                  </a:outerShdw>
                </a:effectLst>
                <a:latin typeface="Sylfaen" pitchFamily="18" charset="0"/>
              </a:rPr>
              <a:t>AREA DEL POLIGONO</a:t>
            </a:r>
            <a:r>
              <a:rPr lang="it-IT" sz="2800" b="1" u="sng" dirty="0" smtClean="0">
                <a:solidFill>
                  <a:schemeClr val="tx1"/>
                </a:solidFill>
                <a:effectLst>
                  <a:outerShdw blurRad="38100" dist="38100" dir="2700000" algn="tl">
                    <a:srgbClr val="000000"/>
                  </a:outerShdw>
                </a:effectLst>
                <a:latin typeface="Sylfaen" pitchFamily="18" charset="0"/>
              </a:rPr>
              <a:t/>
            </a:r>
            <a:br>
              <a:rPr lang="it-IT" sz="2800" b="1" u="sng" dirty="0" smtClean="0">
                <a:solidFill>
                  <a:schemeClr val="tx1"/>
                </a:solidFill>
                <a:effectLst>
                  <a:outerShdw blurRad="38100" dist="38100" dir="2700000" algn="tl">
                    <a:srgbClr val="000000"/>
                  </a:outerShdw>
                </a:effectLst>
                <a:latin typeface="Sylfaen" pitchFamily="18" charset="0"/>
              </a:rPr>
            </a:br>
            <a:r>
              <a:rPr lang="it-IT" sz="3000" b="1" u="sng" dirty="0" smtClean="0">
                <a:solidFill>
                  <a:schemeClr val="tx1"/>
                </a:solidFill>
                <a:effectLst>
                  <a:outerShdw blurRad="38100" dist="38100" dir="2700000" algn="tl">
                    <a:srgbClr val="000000"/>
                  </a:outerShdw>
                </a:effectLst>
              </a:rPr>
              <a:t>EDIFICI PER ATTIVITA’ </a:t>
            </a:r>
            <a:r>
              <a:rPr lang="it-IT" sz="3000" b="1" u="sng" dirty="0" err="1" smtClean="0">
                <a:solidFill>
                  <a:schemeClr val="tx1"/>
                </a:solidFill>
                <a:effectLst>
                  <a:outerShdw blurRad="38100" dist="38100" dir="2700000" algn="tl">
                    <a:srgbClr val="000000"/>
                  </a:outerShdw>
                </a:effectLst>
              </a:rPr>
              <a:t>DI</a:t>
            </a:r>
            <a:r>
              <a:rPr lang="it-IT" sz="3000" b="1" u="sng" dirty="0" smtClean="0">
                <a:solidFill>
                  <a:schemeClr val="tx1"/>
                </a:solidFill>
                <a:effectLst>
                  <a:outerShdw blurRad="38100" dist="38100" dir="2700000" algn="tl">
                    <a:srgbClr val="000000"/>
                  </a:outerShdw>
                </a:effectLst>
              </a:rPr>
              <a:t> BASE</a:t>
            </a:r>
            <a:endParaRPr lang="it-IT" sz="4000" b="1" u="sng" dirty="0" smtClean="0">
              <a:solidFill>
                <a:schemeClr val="tx1"/>
              </a:solidFill>
              <a:effectLst>
                <a:outerShdw blurRad="38100" dist="38100" dir="2700000" algn="tl">
                  <a:srgbClr val="000000"/>
                </a:outerShdw>
              </a:effectLst>
              <a:latin typeface="Sylfaen" pitchFamily="18" charset="0"/>
            </a:endParaRPr>
          </a:p>
        </p:txBody>
      </p:sp>
      <p:sp>
        <p:nvSpPr>
          <p:cNvPr id="16389" name="Rectangle 3"/>
          <p:cNvSpPr>
            <a:spLocks noGrp="1" noChangeArrowheads="1"/>
          </p:cNvSpPr>
          <p:nvPr>
            <p:ph type="body" idx="1"/>
          </p:nvPr>
        </p:nvSpPr>
        <p:spPr>
          <a:xfrm>
            <a:off x="533400" y="1600200"/>
            <a:ext cx="8229600" cy="5029200"/>
          </a:xfrm>
        </p:spPr>
        <p:txBody>
          <a:bodyPr>
            <a:normAutofit/>
          </a:bodyPr>
          <a:lstStyle/>
          <a:p>
            <a:pPr eaLnBrk="1" hangingPunct="1">
              <a:lnSpc>
                <a:spcPct val="80000"/>
              </a:lnSpc>
            </a:pPr>
            <a:r>
              <a:rPr lang="it-IT" sz="2000" dirty="0" smtClean="0">
                <a:latin typeface="Sylfaen" pitchFamily="18" charset="0"/>
              </a:rPr>
              <a:t>Ufficio Segreteria</a:t>
            </a:r>
          </a:p>
          <a:p>
            <a:pPr eaLnBrk="1" hangingPunct="1">
              <a:lnSpc>
                <a:spcPct val="80000"/>
              </a:lnSpc>
            </a:pPr>
            <a:r>
              <a:rPr lang="it-IT" sz="2000" dirty="0" smtClean="0">
                <a:latin typeface="Sylfaen" pitchFamily="18" charset="0"/>
              </a:rPr>
              <a:t>Ufficio di presidenza</a:t>
            </a:r>
          </a:p>
          <a:p>
            <a:pPr eaLnBrk="1" hangingPunct="1">
              <a:lnSpc>
                <a:spcPct val="80000"/>
              </a:lnSpc>
            </a:pPr>
            <a:r>
              <a:rPr lang="it-IT" sz="2000" dirty="0" smtClean="0">
                <a:latin typeface="Sylfaen" pitchFamily="18" charset="0"/>
              </a:rPr>
              <a:t>Servizi igienico sanitari per il personale</a:t>
            </a:r>
          </a:p>
          <a:p>
            <a:pPr eaLnBrk="1" hangingPunct="1">
              <a:lnSpc>
                <a:spcPct val="80000"/>
              </a:lnSpc>
            </a:pPr>
            <a:r>
              <a:rPr lang="it-IT" sz="2000" dirty="0" smtClean="0">
                <a:latin typeface="Sylfaen" pitchFamily="18" charset="0"/>
              </a:rPr>
              <a:t>Locale di conservazione armi e munizioni - locale per distribuzione</a:t>
            </a:r>
          </a:p>
          <a:p>
            <a:pPr eaLnBrk="1" hangingPunct="1">
              <a:lnSpc>
                <a:spcPct val="80000"/>
              </a:lnSpc>
            </a:pPr>
            <a:r>
              <a:rPr lang="it-IT" sz="2000" dirty="0" smtClean="0">
                <a:latin typeface="Sylfaen" pitchFamily="18" charset="0"/>
              </a:rPr>
              <a:t>Sala riunioni e/o di formazione</a:t>
            </a:r>
          </a:p>
          <a:p>
            <a:pPr eaLnBrk="1" hangingPunct="1">
              <a:lnSpc>
                <a:spcPct val="80000"/>
              </a:lnSpc>
            </a:pPr>
            <a:endParaRPr lang="it-IT" sz="2000" dirty="0" smtClean="0">
              <a:latin typeface="Sylfaen" pitchFamily="18" charset="0"/>
            </a:endParaRPr>
          </a:p>
          <a:p>
            <a:pPr lvl="2" eaLnBrk="1" hangingPunct="1">
              <a:lnSpc>
                <a:spcPct val="80000"/>
              </a:lnSpc>
              <a:buFontTx/>
              <a:buNone/>
            </a:pPr>
            <a:r>
              <a:rPr lang="it-IT" sz="2000" dirty="0" smtClean="0">
                <a:latin typeface="Sylfaen" pitchFamily="18" charset="0"/>
              </a:rPr>
              <a:t>SERVIZI E ACCESSORI</a:t>
            </a:r>
          </a:p>
          <a:p>
            <a:pPr lvl="2" eaLnBrk="1" hangingPunct="1">
              <a:lnSpc>
                <a:spcPct val="80000"/>
              </a:lnSpc>
              <a:buFontTx/>
              <a:buNone/>
            </a:pPr>
            <a:endParaRPr lang="it-IT" sz="2000" dirty="0" smtClean="0">
              <a:latin typeface="Sylfaen" pitchFamily="18" charset="0"/>
            </a:endParaRPr>
          </a:p>
          <a:p>
            <a:pPr lvl="2" eaLnBrk="1" hangingPunct="1">
              <a:lnSpc>
                <a:spcPct val="80000"/>
              </a:lnSpc>
            </a:pPr>
            <a:r>
              <a:rPr lang="it-IT" sz="2000" dirty="0" smtClean="0">
                <a:latin typeface="Sylfaen" pitchFamily="18" charset="0"/>
              </a:rPr>
              <a:t>Locale di primo soccorso tipo ambulatorio di gruppo 0 (ex B) dotato di lavabo e lettino min. 9 mq. con proprio WC.</a:t>
            </a:r>
          </a:p>
          <a:p>
            <a:pPr lvl="2" eaLnBrk="1" hangingPunct="1">
              <a:lnSpc>
                <a:spcPct val="80000"/>
              </a:lnSpc>
            </a:pPr>
            <a:r>
              <a:rPr lang="it-IT" sz="2000" dirty="0" smtClean="0">
                <a:latin typeface="Sylfaen" pitchFamily="18" charset="0"/>
              </a:rPr>
              <a:t>Locale per la verifica dei risultati e deposito bersagli</a:t>
            </a:r>
          </a:p>
          <a:p>
            <a:pPr lvl="2" eaLnBrk="1" hangingPunct="1">
              <a:lnSpc>
                <a:spcPct val="80000"/>
              </a:lnSpc>
            </a:pPr>
            <a:r>
              <a:rPr lang="it-IT" sz="2000" dirty="0" smtClean="0">
                <a:latin typeface="Sylfaen" pitchFamily="18" charset="0"/>
              </a:rPr>
              <a:t>Sevizi igienico sanitari attigui agli impianti di tiro</a:t>
            </a:r>
          </a:p>
          <a:p>
            <a:pPr lvl="2" eaLnBrk="1" hangingPunct="1">
              <a:lnSpc>
                <a:spcPct val="80000"/>
              </a:lnSpc>
            </a:pPr>
            <a:r>
              <a:rPr lang="it-IT" sz="2000" dirty="0" smtClean="0">
                <a:latin typeface="Sylfaen" pitchFamily="18" charset="0"/>
              </a:rPr>
              <a:t>Guardaroba per atleti e giudici di gara</a:t>
            </a:r>
          </a:p>
          <a:p>
            <a:pPr lvl="2" eaLnBrk="1" hangingPunct="1">
              <a:lnSpc>
                <a:spcPct val="80000"/>
              </a:lnSpc>
            </a:pPr>
            <a:r>
              <a:rPr lang="it-IT" sz="2000" dirty="0" smtClean="0">
                <a:latin typeface="Sylfaen" pitchFamily="18" charset="0"/>
              </a:rPr>
              <a:t>Eventuale locale spogliatoio Uomini e Donne divisi per sesso qualora possibile</a:t>
            </a:r>
          </a:p>
          <a:p>
            <a:pPr lvl="2" eaLnBrk="1" hangingPunct="1">
              <a:lnSpc>
                <a:spcPct val="80000"/>
              </a:lnSpc>
            </a:pPr>
            <a:endParaRPr lang="it-IT" sz="2000" dirty="0" smtClean="0">
              <a:latin typeface="Sylfaen" pitchFamily="18" charset="0"/>
            </a:endParaRPr>
          </a:p>
          <a:p>
            <a:pPr eaLnBrk="1" hangingPunct="1">
              <a:lnSpc>
                <a:spcPct val="80000"/>
              </a:lnSpc>
            </a:pPr>
            <a:endParaRPr lang="it-IT" sz="2800" dirty="0" smtClean="0">
              <a:latin typeface="Sylfaen" pitchFamily="18" charset="0"/>
            </a:endParaRPr>
          </a:p>
        </p:txBody>
      </p:sp>
      <p:pic>
        <p:nvPicPr>
          <p:cNvPr id="16390" name="Picture 4" descr="logoIstituzionale-UITS"/>
          <p:cNvPicPr>
            <a:picLocks noChangeAspect="1" noChangeArrowheads="1"/>
          </p:cNvPicPr>
          <p:nvPr/>
        </p:nvPicPr>
        <p:blipFill>
          <a:blip r:embed="rId3" cstate="print"/>
          <a:srcRect/>
          <a:stretch>
            <a:fillRect/>
          </a:stretch>
        </p:blipFill>
        <p:spPr bwMode="auto">
          <a:xfrm>
            <a:off x="7956550" y="333375"/>
            <a:ext cx="720725" cy="865188"/>
          </a:xfrm>
          <a:prstGeom prst="rect">
            <a:avLst/>
          </a:prstGeom>
          <a:noFill/>
          <a:ln w="9525">
            <a:noFill/>
            <a:miter lim="800000"/>
            <a:headEnd/>
            <a:tailEnd/>
          </a:ln>
        </p:spPr>
      </p:pic>
      <p:pic>
        <p:nvPicPr>
          <p:cNvPr id="16391" name="Picture 5" descr="uits"/>
          <p:cNvPicPr>
            <a:picLocks noChangeAspect="1" noChangeArrowheads="1"/>
          </p:cNvPicPr>
          <p:nvPr/>
        </p:nvPicPr>
        <p:blipFill>
          <a:blip r:embed="rId4" cstate="print"/>
          <a:srcRect/>
          <a:stretch>
            <a:fillRect/>
          </a:stretch>
        </p:blipFill>
        <p:spPr bwMode="auto">
          <a:xfrm>
            <a:off x="468313" y="260350"/>
            <a:ext cx="936625" cy="936625"/>
          </a:xfrm>
          <a:prstGeom prst="rect">
            <a:avLst/>
          </a:prstGeom>
          <a:noFill/>
          <a:ln w="9525">
            <a:noFill/>
            <a:miter lim="800000"/>
            <a:headEnd/>
            <a:tailEnd/>
          </a:ln>
        </p:spPr>
      </p:pic>
      <p:sp>
        <p:nvSpPr>
          <p:cNvPr id="16392" name="Text Box 7"/>
          <p:cNvSpPr txBox="1">
            <a:spLocks noChangeArrowheads="1"/>
          </p:cNvSpPr>
          <p:nvPr/>
        </p:nvSpPr>
        <p:spPr bwMode="auto">
          <a:xfrm>
            <a:off x="755650" y="3789363"/>
            <a:ext cx="431800" cy="366712"/>
          </a:xfrm>
          <a:prstGeom prst="rect">
            <a:avLst/>
          </a:prstGeom>
          <a:noFill/>
          <a:ln w="9525">
            <a:noFill/>
            <a:miter lim="800000"/>
            <a:headEnd/>
            <a:tailEnd/>
          </a:ln>
        </p:spPr>
        <p:txBody>
          <a:bodyPr>
            <a:spAutoFit/>
          </a:bodyPr>
          <a:lstStyle/>
          <a:p>
            <a:pPr>
              <a:spcBef>
                <a:spcPct val="50000"/>
              </a:spcBef>
            </a:pPr>
            <a:endParaRPr lang="it-IT"/>
          </a:p>
        </p:txBody>
      </p:sp>
      <p:sp>
        <p:nvSpPr>
          <p:cNvPr id="16393" name="Text Box 8"/>
          <p:cNvSpPr txBox="1">
            <a:spLocks noChangeArrowheads="1"/>
          </p:cNvSpPr>
          <p:nvPr/>
        </p:nvSpPr>
        <p:spPr bwMode="auto">
          <a:xfrm rot="-5400000">
            <a:off x="-77021" y="4648997"/>
            <a:ext cx="2182814" cy="457200"/>
          </a:xfrm>
          <a:prstGeom prst="rect">
            <a:avLst/>
          </a:prstGeom>
          <a:noFill/>
          <a:ln w="9525">
            <a:noFill/>
            <a:miter lim="800000"/>
            <a:headEnd/>
            <a:tailEnd/>
          </a:ln>
        </p:spPr>
        <p:txBody>
          <a:bodyPr wrap="square">
            <a:spAutoFit/>
          </a:bodyPr>
          <a:lstStyle/>
          <a:p>
            <a:pPr>
              <a:spcBef>
                <a:spcPct val="50000"/>
              </a:spcBef>
            </a:pPr>
            <a:r>
              <a:rPr lang="it-IT" sz="2400" dirty="0">
                <a:solidFill>
                  <a:srgbClr val="FF3300"/>
                </a:solidFill>
                <a:latin typeface="Sylfaen" pitchFamily="18" charset="0"/>
              </a:rPr>
              <a:t>ACCESSORI</a:t>
            </a:r>
          </a:p>
        </p:txBody>
      </p:sp>
      <p:sp>
        <p:nvSpPr>
          <p:cNvPr id="16394" name="Rectangle 9"/>
          <p:cNvSpPr>
            <a:spLocks noChangeArrowheads="1"/>
          </p:cNvSpPr>
          <p:nvPr/>
        </p:nvSpPr>
        <p:spPr bwMode="auto">
          <a:xfrm>
            <a:off x="785786" y="4091006"/>
            <a:ext cx="433387" cy="1981200"/>
          </a:xfrm>
          <a:prstGeom prst="rect">
            <a:avLst/>
          </a:prstGeom>
          <a:solidFill>
            <a:srgbClr val="FFFF99">
              <a:alpha val="23921"/>
            </a:srgbClr>
          </a:solidFill>
          <a:ln w="28575">
            <a:solidFill>
              <a:schemeClr val="tx1"/>
            </a:solidFill>
            <a:miter lim="800000"/>
            <a:headEnd/>
            <a:tailEnd/>
          </a:ln>
        </p:spPr>
        <p:txBody>
          <a:bodyPr wrap="none" anchor="ctr"/>
          <a:lstStyle/>
          <a:p>
            <a:endParaRPr lang="it-IT"/>
          </a:p>
        </p:txBody>
      </p:sp>
    </p:spTree>
  </p:cSld>
  <p:clrMapOvr>
    <a:masterClrMapping/>
  </p:clrMapOvr>
  <p:transition spd="med" advClick="0">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idx="4294967295"/>
          </p:nvPr>
        </p:nvSpPr>
        <p:spPr>
          <a:xfrm>
            <a:off x="468313" y="142852"/>
            <a:ext cx="8229600" cy="1143000"/>
          </a:xfrm>
        </p:spPr>
        <p:txBody>
          <a:bodyPr>
            <a:normAutofit fontScale="90000"/>
          </a:bodyPr>
          <a:lstStyle/>
          <a:p>
            <a:pPr eaLnBrk="1" hangingPunct="1"/>
            <a:r>
              <a:rPr lang="it-IT" sz="2800" b="1" dirty="0" smtClean="0">
                <a:solidFill>
                  <a:schemeClr val="tx1"/>
                </a:solidFill>
                <a:effectLst>
                  <a:outerShdw blurRad="38100" dist="38100" dir="2700000" algn="tl">
                    <a:srgbClr val="000000"/>
                  </a:outerShdw>
                </a:effectLst>
                <a:latin typeface="Sylfaen" pitchFamily="18" charset="0"/>
              </a:rPr>
              <a:t>AREA INTEGRATIVA</a:t>
            </a:r>
            <a:r>
              <a:rPr lang="it-IT" sz="2800" b="1" u="sng" dirty="0" smtClean="0">
                <a:solidFill>
                  <a:schemeClr val="tx1"/>
                </a:solidFill>
                <a:effectLst>
                  <a:outerShdw blurRad="38100" dist="38100" dir="2700000" algn="tl">
                    <a:srgbClr val="000000"/>
                  </a:outerShdw>
                </a:effectLst>
                <a:latin typeface="Sylfaen" pitchFamily="18" charset="0"/>
              </a:rPr>
              <a:t/>
            </a:r>
            <a:br>
              <a:rPr lang="it-IT" sz="2800" b="1" u="sng" dirty="0" smtClean="0">
                <a:solidFill>
                  <a:schemeClr val="tx1"/>
                </a:solidFill>
                <a:effectLst>
                  <a:outerShdw blurRad="38100" dist="38100" dir="2700000" algn="tl">
                    <a:srgbClr val="000000"/>
                  </a:outerShdw>
                </a:effectLst>
                <a:latin typeface="Sylfaen" pitchFamily="18" charset="0"/>
              </a:rPr>
            </a:br>
            <a:r>
              <a:rPr lang="it-IT" sz="3000" b="1" u="sng" dirty="0" smtClean="0">
                <a:solidFill>
                  <a:schemeClr val="tx1"/>
                </a:solidFill>
                <a:effectLst>
                  <a:outerShdw blurRad="38100" dist="38100" dir="2700000" algn="tl">
                    <a:srgbClr val="000000"/>
                  </a:outerShdw>
                </a:effectLst>
              </a:rPr>
              <a:t> </a:t>
            </a:r>
            <a:r>
              <a:rPr lang="it-IT" sz="2400" b="1" u="sng" dirty="0" smtClean="0">
                <a:solidFill>
                  <a:schemeClr val="tx1"/>
                </a:solidFill>
                <a:effectLst>
                  <a:outerShdw blurRad="38100" dist="38100" dir="2700000" algn="tl">
                    <a:srgbClr val="000000"/>
                  </a:outerShdw>
                </a:effectLst>
              </a:rPr>
              <a:t>PER ATTIVITA’ </a:t>
            </a:r>
            <a:r>
              <a:rPr lang="it-IT" sz="2400" b="1" u="sng" dirty="0" err="1" smtClean="0">
                <a:solidFill>
                  <a:schemeClr val="tx1"/>
                </a:solidFill>
                <a:effectLst>
                  <a:outerShdw blurRad="38100" dist="38100" dir="2700000" algn="tl">
                    <a:srgbClr val="000000"/>
                  </a:outerShdw>
                </a:effectLst>
              </a:rPr>
              <a:t>DI</a:t>
            </a:r>
            <a:r>
              <a:rPr lang="it-IT" sz="2400" b="1" u="sng" dirty="0" smtClean="0">
                <a:solidFill>
                  <a:schemeClr val="tx1"/>
                </a:solidFill>
                <a:effectLst>
                  <a:outerShdw blurRad="38100" dist="38100" dir="2700000" algn="tl">
                    <a:srgbClr val="000000"/>
                  </a:outerShdw>
                </a:effectLst>
              </a:rPr>
              <a:t> LIVELLO NAZIONALE</a:t>
            </a:r>
            <a:br>
              <a:rPr lang="it-IT" sz="2400" b="1" u="sng" dirty="0" smtClean="0">
                <a:solidFill>
                  <a:schemeClr val="tx1"/>
                </a:solidFill>
                <a:effectLst>
                  <a:outerShdw blurRad="38100" dist="38100" dir="2700000" algn="tl">
                    <a:srgbClr val="000000"/>
                  </a:outerShdw>
                </a:effectLst>
              </a:rPr>
            </a:br>
            <a:r>
              <a:rPr lang="it-IT" sz="1400" b="1" u="sng" dirty="0" smtClean="0">
                <a:solidFill>
                  <a:schemeClr val="tx1"/>
                </a:solidFill>
                <a:effectLst>
                  <a:outerShdw blurRad="38100" dist="38100" dir="2700000" algn="tl">
                    <a:srgbClr val="000000"/>
                  </a:outerShdw>
                </a:effectLst>
              </a:rPr>
              <a:t> IN CORSO </a:t>
            </a:r>
            <a:r>
              <a:rPr lang="it-IT" sz="1400" b="1" u="sng" dirty="0" err="1" smtClean="0">
                <a:solidFill>
                  <a:schemeClr val="tx1"/>
                </a:solidFill>
                <a:effectLst>
                  <a:outerShdw blurRad="38100" dist="38100" dir="2700000" algn="tl">
                    <a:srgbClr val="000000"/>
                  </a:outerShdw>
                </a:effectLst>
              </a:rPr>
              <a:t>DI</a:t>
            </a:r>
            <a:r>
              <a:rPr lang="it-IT" sz="1400" b="1" u="sng" dirty="0" smtClean="0">
                <a:solidFill>
                  <a:schemeClr val="tx1"/>
                </a:solidFill>
                <a:effectLst>
                  <a:outerShdw blurRad="38100" dist="38100" dir="2700000" algn="tl">
                    <a:srgbClr val="000000"/>
                  </a:outerShdw>
                </a:effectLst>
              </a:rPr>
              <a:t> AGGIORNAMENTO</a:t>
            </a:r>
            <a:endParaRPr lang="it-IT" sz="3000" b="1" u="sng" dirty="0" smtClean="0">
              <a:solidFill>
                <a:schemeClr val="tx1"/>
              </a:solidFill>
              <a:effectLst>
                <a:outerShdw blurRad="38100" dist="38100" dir="2700000" algn="tl">
                  <a:srgbClr val="000000"/>
                </a:outerShdw>
              </a:effectLst>
            </a:endParaRPr>
          </a:p>
        </p:txBody>
      </p:sp>
      <p:sp>
        <p:nvSpPr>
          <p:cNvPr id="116741" name="Rectangle 3"/>
          <p:cNvSpPr>
            <a:spLocks noGrp="1" noChangeArrowheads="1"/>
          </p:cNvSpPr>
          <p:nvPr>
            <p:ph type="body" idx="4294967295"/>
          </p:nvPr>
        </p:nvSpPr>
        <p:spPr>
          <a:xfrm>
            <a:off x="457200" y="1785926"/>
            <a:ext cx="8229600" cy="4572032"/>
          </a:xfrm>
        </p:spPr>
        <p:txBody>
          <a:bodyPr>
            <a:normAutofit fontScale="92500" lnSpcReduction="10000"/>
          </a:bodyPr>
          <a:lstStyle/>
          <a:p>
            <a:pPr eaLnBrk="1" hangingPunct="1">
              <a:lnSpc>
                <a:spcPct val="80000"/>
              </a:lnSpc>
            </a:pPr>
            <a:r>
              <a:rPr lang="it-IT" sz="2000" dirty="0" smtClean="0">
                <a:latin typeface="Sylfaen" pitchFamily="18" charset="0"/>
              </a:rPr>
              <a:t>Sala antidoping</a:t>
            </a:r>
          </a:p>
          <a:p>
            <a:pPr eaLnBrk="1" hangingPunct="1">
              <a:lnSpc>
                <a:spcPct val="80000"/>
              </a:lnSpc>
            </a:pPr>
            <a:r>
              <a:rPr lang="it-IT" sz="2000" dirty="0" smtClean="0">
                <a:latin typeface="Sylfaen" pitchFamily="18" charset="0"/>
              </a:rPr>
              <a:t>Ufficio stampa</a:t>
            </a:r>
          </a:p>
          <a:p>
            <a:pPr eaLnBrk="1" hangingPunct="1">
              <a:lnSpc>
                <a:spcPct val="80000"/>
              </a:lnSpc>
            </a:pPr>
            <a:r>
              <a:rPr lang="it-IT" sz="2000" dirty="0" smtClean="0">
                <a:latin typeface="Sylfaen" pitchFamily="18" charset="0"/>
              </a:rPr>
              <a:t>Locali per giudici di gara</a:t>
            </a:r>
          </a:p>
          <a:p>
            <a:pPr eaLnBrk="1" hangingPunct="1">
              <a:lnSpc>
                <a:spcPct val="80000"/>
              </a:lnSpc>
            </a:pPr>
            <a:r>
              <a:rPr lang="it-IT" sz="2000" dirty="0" smtClean="0">
                <a:latin typeface="Sylfaen" pitchFamily="18" charset="0"/>
              </a:rPr>
              <a:t>Locale controllo armi min. 30 mq.</a:t>
            </a:r>
          </a:p>
          <a:p>
            <a:pPr eaLnBrk="1" hangingPunct="1">
              <a:lnSpc>
                <a:spcPct val="80000"/>
              </a:lnSpc>
            </a:pPr>
            <a:r>
              <a:rPr lang="it-IT" sz="2000" dirty="0" smtClean="0">
                <a:latin typeface="Sylfaen" pitchFamily="18" charset="0"/>
              </a:rPr>
              <a:t>Servizi igienico sanitari per giudici di gara</a:t>
            </a:r>
          </a:p>
          <a:p>
            <a:pPr eaLnBrk="1" hangingPunct="1">
              <a:lnSpc>
                <a:spcPct val="80000"/>
              </a:lnSpc>
            </a:pPr>
            <a:r>
              <a:rPr lang="it-IT" sz="2000" dirty="0" smtClean="0">
                <a:latin typeface="Sylfaen" pitchFamily="18" charset="0"/>
              </a:rPr>
              <a:t>Servizi igienico sanitari per atleti</a:t>
            </a:r>
          </a:p>
          <a:p>
            <a:pPr eaLnBrk="1" hangingPunct="1">
              <a:lnSpc>
                <a:spcPct val="80000"/>
              </a:lnSpc>
            </a:pPr>
            <a:endParaRPr lang="it-IT" sz="2000" dirty="0" smtClean="0">
              <a:latin typeface="Sylfaen" pitchFamily="18" charset="0"/>
            </a:endParaRPr>
          </a:p>
          <a:p>
            <a:pPr lvl="2" eaLnBrk="1" hangingPunct="1">
              <a:lnSpc>
                <a:spcPct val="80000"/>
              </a:lnSpc>
              <a:buFontTx/>
              <a:buNone/>
            </a:pPr>
            <a:r>
              <a:rPr lang="it-IT" sz="2000" dirty="0" smtClean="0">
                <a:latin typeface="Sylfaen" pitchFamily="18" charset="0"/>
              </a:rPr>
              <a:t>SERVIZI </a:t>
            </a:r>
            <a:r>
              <a:rPr lang="it-IT" sz="2000" dirty="0" err="1" smtClean="0">
                <a:latin typeface="Sylfaen" pitchFamily="18" charset="0"/>
              </a:rPr>
              <a:t>DI</a:t>
            </a:r>
            <a:r>
              <a:rPr lang="it-IT" sz="2000" dirty="0" smtClean="0">
                <a:latin typeface="Sylfaen" pitchFamily="18" charset="0"/>
              </a:rPr>
              <a:t> SUPPORTO - PARCHEGGI</a:t>
            </a:r>
          </a:p>
          <a:p>
            <a:pPr lvl="2" eaLnBrk="1" hangingPunct="1">
              <a:lnSpc>
                <a:spcPct val="80000"/>
              </a:lnSpc>
              <a:buFontTx/>
              <a:buNone/>
            </a:pPr>
            <a:endParaRPr lang="it-IT" sz="2000" dirty="0" smtClean="0">
              <a:latin typeface="Sylfaen" pitchFamily="18" charset="0"/>
            </a:endParaRPr>
          </a:p>
          <a:p>
            <a:pPr lvl="2" eaLnBrk="1" hangingPunct="1">
              <a:lnSpc>
                <a:spcPct val="80000"/>
              </a:lnSpc>
            </a:pPr>
            <a:r>
              <a:rPr lang="it-IT" sz="2000" dirty="0" smtClean="0">
                <a:latin typeface="Sylfaen" pitchFamily="18" charset="0"/>
              </a:rPr>
              <a:t>Cicli e motocicli 		n. 1   utente - mq.  3</a:t>
            </a:r>
          </a:p>
          <a:p>
            <a:pPr lvl="2" eaLnBrk="1" hangingPunct="1">
              <a:lnSpc>
                <a:spcPct val="80000"/>
              </a:lnSpc>
            </a:pPr>
            <a:r>
              <a:rPr lang="it-IT" sz="2000" dirty="0" smtClean="0">
                <a:latin typeface="Sylfaen" pitchFamily="18" charset="0"/>
              </a:rPr>
              <a:t>Autovetture		n. 3   utenti - mq. 20</a:t>
            </a:r>
          </a:p>
          <a:p>
            <a:pPr lvl="2" eaLnBrk="1" hangingPunct="1">
              <a:lnSpc>
                <a:spcPct val="80000"/>
              </a:lnSpc>
            </a:pPr>
            <a:r>
              <a:rPr lang="it-IT" sz="2000" dirty="0" err="1" smtClean="0">
                <a:latin typeface="Sylfaen" pitchFamily="18" charset="0"/>
              </a:rPr>
              <a:t>Autopulman</a:t>
            </a:r>
            <a:r>
              <a:rPr lang="it-IT" sz="2000" dirty="0" smtClean="0">
                <a:latin typeface="Sylfaen" pitchFamily="18" charset="0"/>
              </a:rPr>
              <a:t>		n. 60  utenti - mq. 50</a:t>
            </a:r>
          </a:p>
          <a:p>
            <a:pPr lvl="2" eaLnBrk="1" hangingPunct="1">
              <a:lnSpc>
                <a:spcPct val="80000"/>
              </a:lnSpc>
            </a:pPr>
            <a:endParaRPr lang="it-IT" sz="2000" dirty="0" smtClean="0">
              <a:latin typeface="Sylfaen" pitchFamily="18" charset="0"/>
            </a:endParaRPr>
          </a:p>
          <a:p>
            <a:pPr eaLnBrk="1" hangingPunct="1">
              <a:lnSpc>
                <a:spcPct val="80000"/>
              </a:lnSpc>
              <a:buFontTx/>
              <a:buNone/>
            </a:pPr>
            <a:endParaRPr lang="it-IT" sz="2800" dirty="0" smtClean="0">
              <a:latin typeface="Sylfaen" pitchFamily="18" charset="0"/>
            </a:endParaRPr>
          </a:p>
          <a:p>
            <a:pPr eaLnBrk="1" hangingPunct="1">
              <a:lnSpc>
                <a:spcPct val="80000"/>
              </a:lnSpc>
            </a:pPr>
            <a:endParaRPr lang="it-IT" sz="2000" dirty="0" smtClean="0">
              <a:latin typeface="Sylfaen" pitchFamily="18" charset="0"/>
            </a:endParaRPr>
          </a:p>
          <a:p>
            <a:pPr eaLnBrk="1" hangingPunct="1">
              <a:lnSpc>
                <a:spcPct val="80000"/>
              </a:lnSpc>
              <a:buFontTx/>
              <a:buNone/>
            </a:pPr>
            <a:r>
              <a:rPr lang="it-IT" dirty="0" smtClean="0"/>
              <a:t>	</a:t>
            </a:r>
            <a:endParaRPr lang="it-IT" sz="2400" dirty="0" smtClean="0">
              <a:latin typeface="Sylfaen" pitchFamily="18" charset="0"/>
            </a:endParaRPr>
          </a:p>
        </p:txBody>
      </p:sp>
      <p:pic>
        <p:nvPicPr>
          <p:cNvPr id="116742" name="Picture 4" descr="logoIstituzionale-UITS"/>
          <p:cNvPicPr>
            <a:picLocks noChangeAspect="1" noChangeArrowheads="1"/>
          </p:cNvPicPr>
          <p:nvPr/>
        </p:nvPicPr>
        <p:blipFill>
          <a:blip r:embed="rId3" cstate="print"/>
          <a:srcRect/>
          <a:stretch>
            <a:fillRect/>
          </a:stretch>
        </p:blipFill>
        <p:spPr bwMode="auto">
          <a:xfrm>
            <a:off x="7956550" y="333375"/>
            <a:ext cx="720725" cy="865188"/>
          </a:xfrm>
          <a:prstGeom prst="rect">
            <a:avLst/>
          </a:prstGeom>
          <a:noFill/>
          <a:ln w="9525">
            <a:noFill/>
            <a:miter lim="800000"/>
            <a:headEnd/>
            <a:tailEnd/>
          </a:ln>
        </p:spPr>
      </p:pic>
      <p:pic>
        <p:nvPicPr>
          <p:cNvPr id="116743" name="Picture 5" descr="uits"/>
          <p:cNvPicPr>
            <a:picLocks noChangeAspect="1" noChangeArrowheads="1"/>
          </p:cNvPicPr>
          <p:nvPr/>
        </p:nvPicPr>
        <p:blipFill>
          <a:blip r:embed="rId4" cstate="print"/>
          <a:srcRect/>
          <a:stretch>
            <a:fillRect/>
          </a:stretch>
        </p:blipFill>
        <p:spPr bwMode="auto">
          <a:xfrm>
            <a:off x="468313" y="260350"/>
            <a:ext cx="936625" cy="936625"/>
          </a:xfrm>
          <a:prstGeom prst="rect">
            <a:avLst/>
          </a:prstGeom>
          <a:noFill/>
          <a:ln w="9525">
            <a:noFill/>
            <a:miter lim="800000"/>
            <a:headEnd/>
            <a:tailEnd/>
          </a:ln>
        </p:spPr>
      </p:pic>
      <p:sp>
        <p:nvSpPr>
          <p:cNvPr id="116744" name="Text Box 7"/>
          <p:cNvSpPr txBox="1">
            <a:spLocks noChangeArrowheads="1"/>
          </p:cNvSpPr>
          <p:nvPr/>
        </p:nvSpPr>
        <p:spPr bwMode="auto">
          <a:xfrm>
            <a:off x="755650" y="3789363"/>
            <a:ext cx="431800" cy="366712"/>
          </a:xfrm>
          <a:prstGeom prst="rect">
            <a:avLst/>
          </a:prstGeom>
          <a:noFill/>
          <a:ln w="9525">
            <a:noFill/>
            <a:miter lim="800000"/>
            <a:headEnd/>
            <a:tailEnd/>
          </a:ln>
        </p:spPr>
        <p:txBody>
          <a:bodyPr>
            <a:spAutoFit/>
          </a:bodyPr>
          <a:lstStyle/>
          <a:p>
            <a:pPr>
              <a:spcBef>
                <a:spcPct val="50000"/>
              </a:spcBef>
            </a:pPr>
            <a:endParaRPr lang="it-IT"/>
          </a:p>
        </p:txBody>
      </p:sp>
      <p:sp>
        <p:nvSpPr>
          <p:cNvPr id="116745" name="Text Box 8"/>
          <p:cNvSpPr txBox="1">
            <a:spLocks noChangeArrowheads="1"/>
          </p:cNvSpPr>
          <p:nvPr/>
        </p:nvSpPr>
        <p:spPr bwMode="auto">
          <a:xfrm rot="-5400000">
            <a:off x="-256408" y="4256881"/>
            <a:ext cx="2255837" cy="457200"/>
          </a:xfrm>
          <a:prstGeom prst="rect">
            <a:avLst/>
          </a:prstGeom>
          <a:noFill/>
          <a:ln w="9525">
            <a:noFill/>
            <a:miter lim="800000"/>
            <a:headEnd/>
            <a:tailEnd/>
          </a:ln>
        </p:spPr>
        <p:txBody>
          <a:bodyPr>
            <a:spAutoFit/>
          </a:bodyPr>
          <a:lstStyle/>
          <a:p>
            <a:pPr>
              <a:spcBef>
                <a:spcPct val="50000"/>
              </a:spcBef>
            </a:pPr>
            <a:r>
              <a:rPr lang="it-IT" sz="2400" dirty="0">
                <a:solidFill>
                  <a:srgbClr val="FF3300"/>
                </a:solidFill>
                <a:latin typeface="Sylfaen" pitchFamily="18" charset="0"/>
              </a:rPr>
              <a:t>ACCESSORI</a:t>
            </a:r>
          </a:p>
        </p:txBody>
      </p:sp>
      <p:sp>
        <p:nvSpPr>
          <p:cNvPr id="116746" name="Rectangle 9"/>
          <p:cNvSpPr>
            <a:spLocks noChangeArrowheads="1"/>
          </p:cNvSpPr>
          <p:nvPr/>
        </p:nvSpPr>
        <p:spPr bwMode="auto">
          <a:xfrm>
            <a:off x="642910" y="3714752"/>
            <a:ext cx="433388" cy="1981200"/>
          </a:xfrm>
          <a:prstGeom prst="rect">
            <a:avLst/>
          </a:prstGeom>
          <a:solidFill>
            <a:srgbClr val="FFFF99">
              <a:alpha val="23921"/>
            </a:srgbClr>
          </a:solidFill>
          <a:ln w="28575">
            <a:solidFill>
              <a:schemeClr val="tx1"/>
            </a:solidFill>
            <a:miter lim="800000"/>
            <a:headEnd/>
            <a:tailEnd/>
          </a:ln>
        </p:spPr>
        <p:txBody>
          <a:bodyPr wrap="none" anchor="ctr"/>
          <a:lstStyle/>
          <a:p>
            <a:endParaRPr lang="it-IT"/>
          </a:p>
        </p:txBody>
      </p:sp>
    </p:spTree>
  </p:cSld>
  <p:clrMapOvr>
    <a:masterClrMapping/>
  </p:clrMapOvr>
  <p:transition spd="med" advClick="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Segnaposto numero diapositiva 3"/>
          <p:cNvSpPr>
            <a:spLocks noGrp="1"/>
          </p:cNvSpPr>
          <p:nvPr>
            <p:ph type="sldNum" sz="quarter" idx="12"/>
          </p:nvPr>
        </p:nvSpPr>
        <p:spPr>
          <a:noFill/>
        </p:spPr>
        <p:txBody>
          <a:bodyPr/>
          <a:lstStyle/>
          <a:p>
            <a:fld id="{DC26BD20-9EAE-427F-920C-33BBDEE57F82}" type="slidenum">
              <a:rPr lang="it-IT"/>
              <a:pPr/>
              <a:t>63</a:t>
            </a:fld>
            <a:endParaRPr lang="it-IT"/>
          </a:p>
        </p:txBody>
      </p:sp>
      <p:sp>
        <p:nvSpPr>
          <p:cNvPr id="17412" name="Text Box 2"/>
          <p:cNvSpPr txBox="1">
            <a:spLocks noChangeArrowheads="1"/>
          </p:cNvSpPr>
          <p:nvPr/>
        </p:nvSpPr>
        <p:spPr bwMode="auto">
          <a:xfrm>
            <a:off x="3348038" y="333375"/>
            <a:ext cx="5975350" cy="366713"/>
          </a:xfrm>
          <a:prstGeom prst="rect">
            <a:avLst/>
          </a:prstGeom>
          <a:noFill/>
          <a:ln w="9525">
            <a:noFill/>
            <a:miter lim="800000"/>
            <a:headEnd/>
            <a:tailEnd/>
          </a:ln>
        </p:spPr>
        <p:txBody>
          <a:bodyPr>
            <a:spAutoFit/>
          </a:bodyPr>
          <a:lstStyle/>
          <a:p>
            <a:pPr>
              <a:spcBef>
                <a:spcPct val="50000"/>
              </a:spcBef>
            </a:pPr>
            <a:r>
              <a:rPr lang="it-IT" b="1" u="sng">
                <a:solidFill>
                  <a:srgbClr val="000000"/>
                </a:solidFill>
              </a:rPr>
              <a:t>EDIFICIO  SOCIALE</a:t>
            </a:r>
          </a:p>
        </p:txBody>
      </p:sp>
      <p:pic>
        <p:nvPicPr>
          <p:cNvPr id="17414" name="Picture 5" descr="spogliatoi1"/>
          <p:cNvPicPr>
            <a:picLocks noChangeAspect="1" noChangeArrowheads="1"/>
          </p:cNvPicPr>
          <p:nvPr/>
        </p:nvPicPr>
        <p:blipFill>
          <a:blip r:embed="rId3" cstate="print"/>
          <a:srcRect/>
          <a:stretch>
            <a:fillRect/>
          </a:stretch>
        </p:blipFill>
        <p:spPr bwMode="auto">
          <a:xfrm>
            <a:off x="71406" y="1628775"/>
            <a:ext cx="9011585" cy="3943365"/>
          </a:xfrm>
          <a:prstGeom prst="rect">
            <a:avLst/>
          </a:prstGeom>
          <a:noFill/>
          <a:ln w="9525">
            <a:noFill/>
            <a:miter lim="800000"/>
            <a:headEnd/>
            <a:tailEnd/>
          </a:ln>
        </p:spPr>
      </p:pic>
    </p:spTree>
  </p:cSld>
  <p:clrMapOvr>
    <a:masterClrMapping/>
  </p:clrMapOvr>
  <p:transition spd="med" advClick="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Segnaposto numero diapositiva 5"/>
          <p:cNvSpPr>
            <a:spLocks noGrp="1"/>
          </p:cNvSpPr>
          <p:nvPr>
            <p:ph type="sldNum" sz="quarter" idx="12"/>
          </p:nvPr>
        </p:nvSpPr>
        <p:spPr>
          <a:noFill/>
        </p:spPr>
        <p:txBody>
          <a:bodyPr/>
          <a:lstStyle/>
          <a:p>
            <a:fld id="{460AD3DF-2177-4CD3-97A6-EF7B63655DB8}" type="slidenum">
              <a:rPr lang="it-IT"/>
              <a:pPr/>
              <a:t>64</a:t>
            </a:fld>
            <a:endParaRPr lang="it-IT"/>
          </a:p>
        </p:txBody>
      </p:sp>
      <p:sp>
        <p:nvSpPr>
          <p:cNvPr id="18436" name="Rectangle 2"/>
          <p:cNvSpPr>
            <a:spLocks noGrp="1" noChangeArrowheads="1"/>
          </p:cNvSpPr>
          <p:nvPr>
            <p:ph type="title"/>
          </p:nvPr>
        </p:nvSpPr>
        <p:spPr/>
        <p:txBody>
          <a:bodyPr>
            <a:normAutofit fontScale="90000"/>
          </a:bodyPr>
          <a:lstStyle/>
          <a:p>
            <a:pPr eaLnBrk="1" hangingPunct="1"/>
            <a:r>
              <a:rPr lang="it-IT" b="1" u="sng" dirty="0" smtClean="0">
                <a:solidFill>
                  <a:schemeClr val="tx1"/>
                </a:solidFill>
                <a:latin typeface="Sylfaen" pitchFamily="18" charset="0"/>
              </a:rPr>
              <a:t>AGIBILITA’ STAND </a:t>
            </a:r>
            <a:r>
              <a:rPr lang="it-IT" b="1" u="sng" dirty="0" err="1" smtClean="0">
                <a:solidFill>
                  <a:schemeClr val="tx1"/>
                </a:solidFill>
                <a:latin typeface="Sylfaen" pitchFamily="18" charset="0"/>
              </a:rPr>
              <a:t>DI</a:t>
            </a:r>
            <a:r>
              <a:rPr lang="it-IT" b="1" u="sng" dirty="0" smtClean="0">
                <a:solidFill>
                  <a:schemeClr val="tx1"/>
                </a:solidFill>
                <a:latin typeface="Sylfaen" pitchFamily="18" charset="0"/>
              </a:rPr>
              <a:t> TIRO</a:t>
            </a:r>
            <a:br>
              <a:rPr lang="it-IT" b="1" u="sng" dirty="0" smtClean="0">
                <a:solidFill>
                  <a:schemeClr val="tx1"/>
                </a:solidFill>
                <a:latin typeface="Sylfaen" pitchFamily="18" charset="0"/>
              </a:rPr>
            </a:br>
            <a:r>
              <a:rPr lang="it-IT" sz="1900" b="1" u="sng" dirty="0" smtClean="0">
                <a:solidFill>
                  <a:schemeClr val="tx1"/>
                </a:solidFill>
              </a:rPr>
              <a:t>IN CORSO </a:t>
            </a:r>
            <a:r>
              <a:rPr lang="it-IT" sz="1900" b="1" u="sng" dirty="0" err="1" smtClean="0">
                <a:solidFill>
                  <a:schemeClr val="tx1"/>
                </a:solidFill>
              </a:rPr>
              <a:t>DI</a:t>
            </a:r>
            <a:r>
              <a:rPr lang="it-IT" sz="1900" b="1" u="sng" dirty="0" smtClean="0">
                <a:solidFill>
                  <a:schemeClr val="tx1"/>
                </a:solidFill>
              </a:rPr>
              <a:t> AGGIORNAMENTO</a:t>
            </a:r>
            <a:endParaRPr lang="it-IT" b="1" u="sng" dirty="0" smtClean="0">
              <a:solidFill>
                <a:schemeClr val="tx1"/>
              </a:solidFill>
              <a:latin typeface="Sylfaen" pitchFamily="18" charset="0"/>
            </a:endParaRPr>
          </a:p>
        </p:txBody>
      </p:sp>
      <p:sp>
        <p:nvSpPr>
          <p:cNvPr id="123907" name="Rectangle 3"/>
          <p:cNvSpPr>
            <a:spLocks noGrp="1" noChangeArrowheads="1"/>
          </p:cNvSpPr>
          <p:nvPr>
            <p:ph type="body" idx="1"/>
          </p:nvPr>
        </p:nvSpPr>
        <p:spPr>
          <a:xfrm>
            <a:off x="457200" y="1412875"/>
            <a:ext cx="8229600" cy="4713288"/>
          </a:xfrm>
        </p:spPr>
        <p:txBody>
          <a:bodyPr/>
          <a:lstStyle/>
          <a:p>
            <a:pPr eaLnBrk="1" hangingPunct="1">
              <a:buFontTx/>
              <a:buNone/>
            </a:pPr>
            <a:endParaRPr lang="it-IT" sz="2800" dirty="0" smtClean="0">
              <a:latin typeface="Sylfaen" pitchFamily="18" charset="0"/>
            </a:endParaRPr>
          </a:p>
          <a:p>
            <a:pPr eaLnBrk="1" hangingPunct="1">
              <a:buFontTx/>
              <a:buNone/>
            </a:pPr>
            <a:r>
              <a:rPr lang="it-IT" sz="2800" dirty="0" smtClean="0">
                <a:latin typeface="Sylfaen" pitchFamily="18" charset="0"/>
              </a:rPr>
              <a:t>	</a:t>
            </a:r>
            <a:r>
              <a:rPr lang="it-IT" sz="2400" dirty="0" smtClean="0">
                <a:latin typeface="Sylfaen" pitchFamily="18" charset="0"/>
              </a:rPr>
              <a:t>A seconda del tipo di stand di tiro l’agibilità viene concessa da</a:t>
            </a:r>
            <a:r>
              <a:rPr lang="it-IT" sz="2800" dirty="0" smtClean="0">
                <a:latin typeface="Sylfaen" pitchFamily="18" charset="0"/>
              </a:rPr>
              <a:t>:</a:t>
            </a:r>
          </a:p>
          <a:p>
            <a:pPr lvl="4" eaLnBrk="1" hangingPunct="1"/>
            <a:r>
              <a:rPr lang="it-IT" sz="1800" b="1" u="sng" dirty="0" smtClean="0">
                <a:effectLst>
                  <a:outerShdw blurRad="38100" dist="38100" dir="2700000" algn="tl">
                    <a:srgbClr val="000000"/>
                  </a:outerShdw>
                </a:effectLst>
                <a:latin typeface="Sylfaen" pitchFamily="18" charset="0"/>
              </a:rPr>
              <a:t>PALESTRA </a:t>
            </a:r>
            <a:r>
              <a:rPr lang="it-IT" sz="1800" b="1" u="sng" dirty="0" err="1" smtClean="0">
                <a:effectLst>
                  <a:outerShdw blurRad="38100" dist="38100" dir="2700000" algn="tl">
                    <a:srgbClr val="000000"/>
                  </a:outerShdw>
                </a:effectLst>
                <a:latin typeface="Sylfaen" pitchFamily="18" charset="0"/>
              </a:rPr>
              <a:t>DI</a:t>
            </a:r>
            <a:r>
              <a:rPr lang="it-IT" sz="1800" b="1" u="sng" dirty="0" smtClean="0">
                <a:effectLst>
                  <a:outerShdw blurRad="38100" dist="38100" dir="2700000" algn="tl">
                    <a:srgbClr val="000000"/>
                  </a:outerShdw>
                </a:effectLst>
                <a:latin typeface="Sylfaen" pitchFamily="18" charset="0"/>
              </a:rPr>
              <a:t> TIRO A 10 </a:t>
            </a:r>
            <a:r>
              <a:rPr lang="it-IT" sz="1800" b="1" u="sng" dirty="0" err="1" smtClean="0">
                <a:effectLst>
                  <a:outerShdw blurRad="38100" dist="38100" dir="2700000" algn="tl">
                    <a:srgbClr val="000000"/>
                  </a:outerShdw>
                </a:effectLst>
                <a:latin typeface="Sylfaen" pitchFamily="18" charset="0"/>
              </a:rPr>
              <a:t>mt</a:t>
            </a:r>
            <a:r>
              <a:rPr lang="it-IT" sz="1800" dirty="0" smtClean="0">
                <a:latin typeface="Sylfaen" pitchFamily="18" charset="0"/>
              </a:rPr>
              <a:t> 	 </a:t>
            </a:r>
            <a:r>
              <a:rPr lang="it-IT" dirty="0" smtClean="0">
                <a:latin typeface="Sylfaen" pitchFamily="18" charset="0"/>
              </a:rPr>
              <a:t>da una commissione dell’UITS appositamente nominata.</a:t>
            </a:r>
          </a:p>
          <a:p>
            <a:pPr lvl="4" eaLnBrk="1" hangingPunct="1">
              <a:buFontTx/>
              <a:buNone/>
            </a:pPr>
            <a:endParaRPr lang="it-IT" dirty="0" smtClean="0">
              <a:latin typeface="Sylfaen" pitchFamily="18" charset="0"/>
            </a:endParaRPr>
          </a:p>
          <a:p>
            <a:pPr lvl="4" eaLnBrk="1" hangingPunct="1"/>
            <a:r>
              <a:rPr lang="it-IT" b="1" u="sng" dirty="0" smtClean="0">
                <a:effectLst>
                  <a:outerShdw blurRad="38100" dist="38100" dir="2700000" algn="tl">
                    <a:srgbClr val="000000"/>
                  </a:outerShdw>
                </a:effectLst>
                <a:latin typeface="Sylfaen" pitchFamily="18" charset="0"/>
              </a:rPr>
              <a:t>POLIGONI A CIELO APERTO</a:t>
            </a:r>
            <a:r>
              <a:rPr lang="it-IT" dirty="0" smtClean="0">
                <a:latin typeface="Sylfaen" pitchFamily="18" charset="0"/>
              </a:rPr>
              <a:t>           dal Comando Regionale Infrastrutture (</a:t>
            </a:r>
            <a:r>
              <a:rPr lang="it-IT" dirty="0" err="1" smtClean="0">
                <a:latin typeface="Sylfaen" pitchFamily="18" charset="0"/>
              </a:rPr>
              <a:t>Padova-Firenze-Napoli</a:t>
            </a:r>
            <a:r>
              <a:rPr lang="it-IT" dirty="0" smtClean="0">
                <a:latin typeface="Sylfaen" pitchFamily="18" charset="0"/>
              </a:rPr>
              <a:t>)</a:t>
            </a:r>
          </a:p>
          <a:p>
            <a:pPr lvl="4" eaLnBrk="1" hangingPunct="1">
              <a:buFontTx/>
              <a:buNone/>
            </a:pPr>
            <a:r>
              <a:rPr lang="it-IT" dirty="0" smtClean="0">
                <a:latin typeface="Sylfaen" pitchFamily="18" charset="0"/>
              </a:rPr>
              <a:t>	L’UITS  ha proposto di strutturare per le riunioni future della Commissione, la partecipazione di un tecnico suo rappresentante in qualità di membro effettivo.</a:t>
            </a:r>
          </a:p>
        </p:txBody>
      </p:sp>
      <p:pic>
        <p:nvPicPr>
          <p:cNvPr id="18438" name="Picture 4" descr="logoIstituzionale-UITS"/>
          <p:cNvPicPr>
            <a:picLocks noChangeAspect="1" noChangeArrowheads="1"/>
          </p:cNvPicPr>
          <p:nvPr/>
        </p:nvPicPr>
        <p:blipFill>
          <a:blip r:embed="rId3" cstate="print"/>
          <a:srcRect/>
          <a:stretch>
            <a:fillRect/>
          </a:stretch>
        </p:blipFill>
        <p:spPr bwMode="auto">
          <a:xfrm>
            <a:off x="7956550" y="333375"/>
            <a:ext cx="720725" cy="865188"/>
          </a:xfrm>
          <a:prstGeom prst="rect">
            <a:avLst/>
          </a:prstGeom>
          <a:noFill/>
          <a:ln w="9525">
            <a:noFill/>
            <a:miter lim="800000"/>
            <a:headEnd/>
            <a:tailEnd/>
          </a:ln>
        </p:spPr>
      </p:pic>
      <p:pic>
        <p:nvPicPr>
          <p:cNvPr id="18439" name="Picture 5" descr="uits"/>
          <p:cNvPicPr>
            <a:picLocks noChangeAspect="1" noChangeArrowheads="1"/>
          </p:cNvPicPr>
          <p:nvPr/>
        </p:nvPicPr>
        <p:blipFill>
          <a:blip r:embed="rId4" cstate="print"/>
          <a:srcRect/>
          <a:stretch>
            <a:fillRect/>
          </a:stretch>
        </p:blipFill>
        <p:spPr bwMode="auto">
          <a:xfrm>
            <a:off x="468313" y="260350"/>
            <a:ext cx="936625" cy="936625"/>
          </a:xfrm>
          <a:prstGeom prst="rect">
            <a:avLst/>
          </a:prstGeom>
          <a:noFill/>
          <a:ln w="9525">
            <a:noFill/>
            <a:miter lim="800000"/>
            <a:headEnd/>
            <a:tailEnd/>
          </a:ln>
        </p:spPr>
      </p:pic>
      <p:sp>
        <p:nvSpPr>
          <p:cNvPr id="18440" name="AutoShape 7"/>
          <p:cNvSpPr>
            <a:spLocks noChangeArrowheads="1"/>
          </p:cNvSpPr>
          <p:nvPr/>
        </p:nvSpPr>
        <p:spPr bwMode="auto">
          <a:xfrm>
            <a:off x="5000628" y="3929066"/>
            <a:ext cx="433387" cy="73025"/>
          </a:xfrm>
          <a:custGeom>
            <a:avLst/>
            <a:gdLst>
              <a:gd name="T0" fmla="*/ 325040 w 21600"/>
              <a:gd name="T1" fmla="*/ 0 h 21600"/>
              <a:gd name="T2" fmla="*/ 0 w 21600"/>
              <a:gd name="T3" fmla="*/ 36513 h 21600"/>
              <a:gd name="T4" fmla="*/ 325040 w 21600"/>
              <a:gd name="T5" fmla="*/ 73025 h 21600"/>
              <a:gd name="T6" fmla="*/ 433387 w 21600"/>
              <a:gd name="T7" fmla="*/ 3651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tx1"/>
          </a:solidFill>
          <a:ln w="9525">
            <a:solidFill>
              <a:schemeClr val="tx1"/>
            </a:solidFill>
            <a:miter lim="800000"/>
            <a:headEnd/>
            <a:tailEnd/>
          </a:ln>
        </p:spPr>
        <p:txBody>
          <a:bodyPr wrap="none" anchor="ctr"/>
          <a:lstStyle/>
          <a:p>
            <a:endParaRPr lang="it-IT"/>
          </a:p>
        </p:txBody>
      </p:sp>
      <p:sp>
        <p:nvSpPr>
          <p:cNvPr id="18441" name="AutoShape 8"/>
          <p:cNvSpPr>
            <a:spLocks noChangeArrowheads="1"/>
          </p:cNvSpPr>
          <p:nvPr/>
        </p:nvSpPr>
        <p:spPr bwMode="auto">
          <a:xfrm>
            <a:off x="4857752" y="3000372"/>
            <a:ext cx="285752" cy="71438"/>
          </a:xfrm>
          <a:custGeom>
            <a:avLst/>
            <a:gdLst>
              <a:gd name="T0" fmla="*/ 323850 w 21600"/>
              <a:gd name="T1" fmla="*/ 0 h 21600"/>
              <a:gd name="T2" fmla="*/ 0 w 21600"/>
              <a:gd name="T3" fmla="*/ 36513 h 21600"/>
              <a:gd name="T4" fmla="*/ 323850 w 21600"/>
              <a:gd name="T5" fmla="*/ 73025 h 21600"/>
              <a:gd name="T6" fmla="*/ 431800 w 21600"/>
              <a:gd name="T7" fmla="*/ 3651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tx1"/>
          </a:solidFill>
          <a:ln w="9525">
            <a:solidFill>
              <a:schemeClr val="tx1"/>
            </a:solidFill>
            <a:miter lim="800000"/>
            <a:headEnd/>
            <a:tailEnd/>
          </a:ln>
        </p:spPr>
        <p:txBody>
          <a:bodyPr wrap="none" anchor="ctr"/>
          <a:lstStyle/>
          <a:p>
            <a:endParaRPr lang="it-IT"/>
          </a:p>
        </p:txBody>
      </p:sp>
    </p:spTree>
  </p:cSld>
  <p:clrMapOvr>
    <a:masterClrMapping/>
  </p:clrMapOvr>
  <p:transition spd="med" advClick="0">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logoIstituzionale-UITS"/>
          <p:cNvPicPr>
            <a:picLocks noChangeAspect="1" noChangeArrowheads="1"/>
          </p:cNvPicPr>
          <p:nvPr/>
        </p:nvPicPr>
        <p:blipFill>
          <a:blip r:embed="rId3" cstate="print"/>
          <a:srcRect/>
          <a:stretch>
            <a:fillRect/>
          </a:stretch>
        </p:blipFill>
        <p:spPr bwMode="auto">
          <a:xfrm>
            <a:off x="7956550" y="333375"/>
            <a:ext cx="720725" cy="865188"/>
          </a:xfrm>
          <a:prstGeom prst="rect">
            <a:avLst/>
          </a:prstGeom>
          <a:noFill/>
          <a:ln w="9525">
            <a:noFill/>
            <a:miter lim="800000"/>
            <a:headEnd/>
            <a:tailEnd/>
          </a:ln>
        </p:spPr>
      </p:pic>
      <p:pic>
        <p:nvPicPr>
          <p:cNvPr id="19461" name="Picture 5" descr="uits"/>
          <p:cNvPicPr>
            <a:picLocks noChangeAspect="1" noChangeArrowheads="1"/>
          </p:cNvPicPr>
          <p:nvPr/>
        </p:nvPicPr>
        <p:blipFill>
          <a:blip r:embed="rId4" cstate="print"/>
          <a:srcRect/>
          <a:stretch>
            <a:fillRect/>
          </a:stretch>
        </p:blipFill>
        <p:spPr bwMode="auto">
          <a:xfrm>
            <a:off x="468313" y="260350"/>
            <a:ext cx="936625" cy="936625"/>
          </a:xfrm>
          <a:prstGeom prst="rect">
            <a:avLst/>
          </a:prstGeom>
          <a:noFill/>
          <a:ln w="9525">
            <a:noFill/>
            <a:miter lim="800000"/>
            <a:headEnd/>
            <a:tailEnd/>
          </a:ln>
        </p:spPr>
      </p:pic>
      <p:sp>
        <p:nvSpPr>
          <p:cNvPr id="19462" name="Rectangle 8"/>
          <p:cNvSpPr>
            <a:spLocks noChangeArrowheads="1"/>
          </p:cNvSpPr>
          <p:nvPr/>
        </p:nvSpPr>
        <p:spPr bwMode="auto">
          <a:xfrm>
            <a:off x="468313" y="549275"/>
            <a:ext cx="8229600" cy="347663"/>
          </a:xfrm>
          <a:prstGeom prst="rect">
            <a:avLst/>
          </a:prstGeom>
          <a:noFill/>
          <a:ln w="9525">
            <a:noFill/>
            <a:miter lim="800000"/>
            <a:headEnd/>
            <a:tailEnd/>
          </a:ln>
        </p:spPr>
        <p:txBody>
          <a:bodyPr anchor="ctr"/>
          <a:lstStyle/>
          <a:p>
            <a:pPr algn="ctr"/>
            <a:r>
              <a:rPr lang="it-IT" sz="2000"/>
              <a:t>AGIBILITA’</a:t>
            </a:r>
          </a:p>
        </p:txBody>
      </p:sp>
      <p:sp>
        <p:nvSpPr>
          <p:cNvPr id="19463" name="Text Box 9"/>
          <p:cNvSpPr txBox="1">
            <a:spLocks noChangeArrowheads="1"/>
          </p:cNvSpPr>
          <p:nvPr/>
        </p:nvSpPr>
        <p:spPr bwMode="auto">
          <a:xfrm>
            <a:off x="468313" y="1628775"/>
            <a:ext cx="8207375" cy="366713"/>
          </a:xfrm>
          <a:prstGeom prst="rect">
            <a:avLst/>
          </a:prstGeom>
          <a:noFill/>
          <a:ln w="9525">
            <a:noFill/>
            <a:miter lim="800000"/>
            <a:headEnd/>
            <a:tailEnd/>
          </a:ln>
        </p:spPr>
        <p:txBody>
          <a:bodyPr>
            <a:spAutoFit/>
          </a:bodyPr>
          <a:lstStyle/>
          <a:p>
            <a:pPr>
              <a:spcBef>
                <a:spcPct val="50000"/>
              </a:spcBef>
            </a:pPr>
            <a:endParaRPr lang="it-IT"/>
          </a:p>
        </p:txBody>
      </p:sp>
      <p:sp>
        <p:nvSpPr>
          <p:cNvPr id="125964" name="Rectangle 12"/>
          <p:cNvSpPr>
            <a:spLocks noChangeArrowheads="1"/>
          </p:cNvSpPr>
          <p:nvPr/>
        </p:nvSpPr>
        <p:spPr bwMode="auto">
          <a:xfrm>
            <a:off x="228600" y="2286000"/>
            <a:ext cx="8370888" cy="2379663"/>
          </a:xfrm>
          <a:prstGeom prst="rect">
            <a:avLst/>
          </a:prstGeom>
          <a:noFill/>
          <a:ln w="9525">
            <a:noFill/>
            <a:miter lim="800000"/>
            <a:headEnd/>
            <a:tailEnd/>
          </a:ln>
          <a:effectLst/>
        </p:spPr>
        <p:txBody>
          <a:bodyPr/>
          <a:lstStyle/>
          <a:p>
            <a:pPr marL="2057400" lvl="4" indent="-228600">
              <a:spcBef>
                <a:spcPct val="20000"/>
              </a:spcBef>
              <a:buFontTx/>
              <a:buChar char="»"/>
            </a:pPr>
            <a:r>
              <a:rPr lang="it-IT" sz="2400" b="1" u="sng" dirty="0">
                <a:effectLst>
                  <a:outerShdw blurRad="38100" dist="38100" dir="2700000" algn="tl">
                    <a:srgbClr val="000000"/>
                  </a:outerShdw>
                </a:effectLst>
                <a:latin typeface="Sylfaen" pitchFamily="18" charset="0"/>
              </a:rPr>
              <a:t>GALLERIE</a:t>
            </a:r>
            <a:r>
              <a:rPr lang="it-IT" sz="2400" dirty="0">
                <a:latin typeface="Sylfaen" pitchFamily="18" charset="0"/>
              </a:rPr>
              <a:t>         </a:t>
            </a:r>
            <a:r>
              <a:rPr lang="it-IT" sz="2400" dirty="0" smtClean="0">
                <a:latin typeface="Sylfaen" pitchFamily="18" charset="0"/>
              </a:rPr>
              <a:t>rilasciata dalla </a:t>
            </a:r>
            <a:r>
              <a:rPr lang="it-IT" sz="2400" dirty="0">
                <a:latin typeface="Sylfaen" pitchFamily="18" charset="0"/>
              </a:rPr>
              <a:t>Commissione del Comando Militare Infrastrutture di Roma, all’interno della quale vi fa parte un tecnico rappresentante della UITS, in qualità di membro effettivo.</a:t>
            </a:r>
          </a:p>
          <a:p>
            <a:pPr marL="2057400" lvl="4" indent="-228600">
              <a:spcBef>
                <a:spcPct val="20000"/>
              </a:spcBef>
            </a:pPr>
            <a:endParaRPr lang="it-IT" sz="2000" dirty="0">
              <a:latin typeface="Sylfaen" pitchFamily="18" charset="0"/>
            </a:endParaRPr>
          </a:p>
          <a:p>
            <a:pPr marL="2057400" lvl="4" indent="-228600">
              <a:spcBef>
                <a:spcPct val="20000"/>
              </a:spcBef>
            </a:pPr>
            <a:endParaRPr lang="it-IT" dirty="0">
              <a:latin typeface="Sylfaen" pitchFamily="18" charset="0"/>
            </a:endParaRPr>
          </a:p>
        </p:txBody>
      </p:sp>
      <p:sp>
        <p:nvSpPr>
          <p:cNvPr id="19465" name="AutoShape 13"/>
          <p:cNvSpPr>
            <a:spLocks noChangeArrowheads="1"/>
          </p:cNvSpPr>
          <p:nvPr/>
        </p:nvSpPr>
        <p:spPr bwMode="auto">
          <a:xfrm>
            <a:off x="3924300" y="2492375"/>
            <a:ext cx="431800" cy="73025"/>
          </a:xfrm>
          <a:custGeom>
            <a:avLst/>
            <a:gdLst>
              <a:gd name="T0" fmla="*/ 323850 w 21600"/>
              <a:gd name="T1" fmla="*/ 0 h 21600"/>
              <a:gd name="T2" fmla="*/ 0 w 21600"/>
              <a:gd name="T3" fmla="*/ 36513 h 21600"/>
              <a:gd name="T4" fmla="*/ 323850 w 21600"/>
              <a:gd name="T5" fmla="*/ 73025 h 21600"/>
              <a:gd name="T6" fmla="*/ 431800 w 21600"/>
              <a:gd name="T7" fmla="*/ 36513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tx1"/>
          </a:solidFill>
          <a:ln w="9525">
            <a:solidFill>
              <a:schemeClr val="tx1"/>
            </a:solidFill>
            <a:miter lim="800000"/>
            <a:headEnd/>
            <a:tailEnd/>
          </a:ln>
        </p:spPr>
        <p:txBody>
          <a:bodyPr wrap="none" anchor="ctr"/>
          <a:lstStyle/>
          <a:p>
            <a:endParaRPr lang="it-IT"/>
          </a:p>
        </p:txBody>
      </p:sp>
    </p:spTree>
  </p:cSld>
  <p:clrMapOvr>
    <a:masterClrMapping/>
  </p:clrMapOvr>
  <p:transition spd="med" advClick="0">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5" name="Rectangle 3"/>
          <p:cNvSpPr>
            <a:spLocks noGrp="1" noChangeArrowheads="1"/>
          </p:cNvSpPr>
          <p:nvPr>
            <p:ph type="body" idx="4294967295"/>
          </p:nvPr>
        </p:nvSpPr>
        <p:spPr>
          <a:xfrm>
            <a:off x="304800" y="2095504"/>
            <a:ext cx="8534400" cy="4262454"/>
          </a:xfrm>
        </p:spPr>
        <p:txBody>
          <a:bodyPr/>
          <a:lstStyle/>
          <a:p>
            <a:pPr eaLnBrk="1" hangingPunct="1">
              <a:lnSpc>
                <a:spcPct val="80000"/>
              </a:lnSpc>
              <a:buFontTx/>
              <a:buNone/>
            </a:pPr>
            <a:endParaRPr lang="it-IT" sz="1800" dirty="0" smtClean="0">
              <a:latin typeface="Sylfaen" pitchFamily="18" charset="0"/>
            </a:endParaRPr>
          </a:p>
          <a:p>
            <a:pPr eaLnBrk="1" hangingPunct="1">
              <a:lnSpc>
                <a:spcPct val="80000"/>
              </a:lnSpc>
            </a:pPr>
            <a:r>
              <a:rPr lang="it-IT" sz="1800" dirty="0" smtClean="0"/>
              <a:t>Postazione del Direttore di Tiro </a:t>
            </a:r>
            <a:r>
              <a:rPr lang="it-IT" sz="1800" dirty="0" err="1" smtClean="0"/>
              <a:t>visibiltà</a:t>
            </a:r>
            <a:r>
              <a:rPr lang="it-IT" sz="1800" dirty="0" smtClean="0"/>
              <a:t> dei tiratori, quadro sinottico ecc.</a:t>
            </a:r>
          </a:p>
          <a:p>
            <a:pPr eaLnBrk="1" hangingPunct="1">
              <a:lnSpc>
                <a:spcPct val="80000"/>
              </a:lnSpc>
            </a:pPr>
            <a:endParaRPr lang="it-IT" sz="1800" dirty="0" smtClean="0"/>
          </a:p>
          <a:p>
            <a:pPr eaLnBrk="1" hangingPunct="1">
              <a:lnSpc>
                <a:spcPct val="80000"/>
              </a:lnSpc>
            </a:pPr>
            <a:r>
              <a:rPr lang="it-IT" sz="1800" dirty="0" smtClean="0"/>
              <a:t>Prove sugli accorgimenti di sicurezza apertura porte - cancelletti - allarme visivo e sonoro - interruzione corrente</a:t>
            </a:r>
          </a:p>
          <a:p>
            <a:pPr eaLnBrk="1" hangingPunct="1">
              <a:lnSpc>
                <a:spcPct val="80000"/>
              </a:lnSpc>
            </a:pPr>
            <a:endParaRPr lang="it-IT" sz="1800" dirty="0" smtClean="0"/>
          </a:p>
          <a:p>
            <a:pPr eaLnBrk="1" hangingPunct="1">
              <a:lnSpc>
                <a:spcPct val="80000"/>
              </a:lnSpc>
            </a:pPr>
            <a:r>
              <a:rPr lang="it-IT" sz="1800" dirty="0" smtClean="0"/>
              <a:t>Verifica traiettorie balistiche (se prima </a:t>
            </a:r>
            <a:r>
              <a:rPr lang="it-IT" sz="1800" dirty="0" err="1" smtClean="0"/>
              <a:t>agib</a:t>
            </a:r>
            <a:r>
              <a:rPr lang="it-IT" sz="1800" dirty="0" smtClean="0"/>
              <a:t>.)</a:t>
            </a:r>
          </a:p>
          <a:p>
            <a:pPr eaLnBrk="1" hangingPunct="1">
              <a:lnSpc>
                <a:spcPct val="80000"/>
              </a:lnSpc>
            </a:pPr>
            <a:endParaRPr lang="it-IT" sz="1800" dirty="0" smtClean="0"/>
          </a:p>
          <a:p>
            <a:pPr eaLnBrk="1" hangingPunct="1">
              <a:lnSpc>
                <a:spcPct val="80000"/>
              </a:lnSpc>
            </a:pPr>
            <a:r>
              <a:rPr lang="it-IT" sz="1800" dirty="0" smtClean="0"/>
              <a:t>Prove balistiche (setti - </a:t>
            </a:r>
            <a:r>
              <a:rPr lang="it-IT" sz="1800" dirty="0" err="1" smtClean="0"/>
              <a:t>pav</a:t>
            </a:r>
            <a:r>
              <a:rPr lang="it-IT" sz="1800" dirty="0" smtClean="0"/>
              <a:t>. Pareti se prima </a:t>
            </a:r>
            <a:r>
              <a:rPr lang="it-IT" sz="1800" dirty="0" err="1" smtClean="0"/>
              <a:t>agib</a:t>
            </a:r>
            <a:r>
              <a:rPr lang="it-IT" sz="1800" dirty="0" smtClean="0"/>
              <a:t>.) </a:t>
            </a:r>
          </a:p>
          <a:p>
            <a:pPr eaLnBrk="1" hangingPunct="1">
              <a:lnSpc>
                <a:spcPct val="80000"/>
              </a:lnSpc>
            </a:pPr>
            <a:endParaRPr lang="it-IT" sz="1800" dirty="0" smtClean="0"/>
          </a:p>
          <a:p>
            <a:pPr eaLnBrk="1" hangingPunct="1">
              <a:lnSpc>
                <a:spcPct val="80000"/>
              </a:lnSpc>
            </a:pPr>
            <a:r>
              <a:rPr lang="it-IT" sz="1800" dirty="0" smtClean="0"/>
              <a:t>Prove fonometriche o certificazione (se prima </a:t>
            </a:r>
            <a:r>
              <a:rPr lang="it-IT" sz="1800" dirty="0" err="1" smtClean="0"/>
              <a:t>agib</a:t>
            </a:r>
            <a:r>
              <a:rPr lang="it-IT" sz="1800" dirty="0" smtClean="0"/>
              <a:t>.)</a:t>
            </a:r>
          </a:p>
          <a:p>
            <a:pPr eaLnBrk="1" hangingPunct="1">
              <a:lnSpc>
                <a:spcPct val="80000"/>
              </a:lnSpc>
            </a:pPr>
            <a:endParaRPr lang="it-IT" sz="1800" dirty="0" smtClean="0"/>
          </a:p>
          <a:p>
            <a:pPr eaLnBrk="1" hangingPunct="1">
              <a:lnSpc>
                <a:spcPct val="80000"/>
              </a:lnSpc>
            </a:pPr>
            <a:r>
              <a:rPr lang="it-IT" sz="1800" dirty="0" smtClean="0"/>
              <a:t>Stesura del verbale della commissione</a:t>
            </a:r>
          </a:p>
          <a:p>
            <a:pPr eaLnBrk="1" hangingPunct="1">
              <a:lnSpc>
                <a:spcPct val="80000"/>
              </a:lnSpc>
            </a:pPr>
            <a:endParaRPr lang="it-IT" sz="1800" dirty="0" smtClean="0"/>
          </a:p>
          <a:p>
            <a:pPr eaLnBrk="1" hangingPunct="1">
              <a:lnSpc>
                <a:spcPct val="80000"/>
              </a:lnSpc>
            </a:pPr>
            <a:r>
              <a:rPr lang="it-IT" sz="1800" dirty="0" smtClean="0"/>
              <a:t>Approvazione regolamento di tiro in accordo con il Pres. della Sezione</a:t>
            </a:r>
          </a:p>
          <a:p>
            <a:pPr eaLnBrk="1" hangingPunct="1">
              <a:lnSpc>
                <a:spcPct val="80000"/>
              </a:lnSpc>
              <a:buFontTx/>
              <a:buNone/>
            </a:pPr>
            <a:endParaRPr lang="it-IT" sz="1800" dirty="0" smtClean="0">
              <a:latin typeface="Sylfaen" pitchFamily="18" charset="0"/>
            </a:endParaRPr>
          </a:p>
          <a:p>
            <a:pPr eaLnBrk="1" hangingPunct="1">
              <a:lnSpc>
                <a:spcPct val="80000"/>
              </a:lnSpc>
            </a:pPr>
            <a:endParaRPr lang="it-IT" sz="1800" dirty="0" smtClean="0">
              <a:latin typeface="Sylfaen" pitchFamily="18" charset="0"/>
            </a:endParaRPr>
          </a:p>
        </p:txBody>
      </p:sp>
      <p:pic>
        <p:nvPicPr>
          <p:cNvPr id="114693" name="Picture 4" descr="logoIstituzionale-UITS"/>
          <p:cNvPicPr>
            <a:picLocks noChangeAspect="1" noChangeArrowheads="1"/>
          </p:cNvPicPr>
          <p:nvPr/>
        </p:nvPicPr>
        <p:blipFill>
          <a:blip r:embed="rId3" cstate="print"/>
          <a:srcRect/>
          <a:stretch>
            <a:fillRect/>
          </a:stretch>
        </p:blipFill>
        <p:spPr bwMode="auto">
          <a:xfrm>
            <a:off x="7956550" y="333375"/>
            <a:ext cx="720725" cy="865188"/>
          </a:xfrm>
          <a:prstGeom prst="rect">
            <a:avLst/>
          </a:prstGeom>
          <a:noFill/>
          <a:ln w="9525">
            <a:noFill/>
            <a:miter lim="800000"/>
            <a:headEnd/>
            <a:tailEnd/>
          </a:ln>
        </p:spPr>
      </p:pic>
      <p:pic>
        <p:nvPicPr>
          <p:cNvPr id="114694" name="Picture 5" descr="uits"/>
          <p:cNvPicPr>
            <a:picLocks noChangeAspect="1" noChangeArrowheads="1"/>
          </p:cNvPicPr>
          <p:nvPr/>
        </p:nvPicPr>
        <p:blipFill>
          <a:blip r:embed="rId4" cstate="print"/>
          <a:srcRect/>
          <a:stretch>
            <a:fillRect/>
          </a:stretch>
        </p:blipFill>
        <p:spPr bwMode="auto">
          <a:xfrm>
            <a:off x="468313" y="260350"/>
            <a:ext cx="936625" cy="936625"/>
          </a:xfrm>
          <a:prstGeom prst="rect">
            <a:avLst/>
          </a:prstGeom>
          <a:noFill/>
          <a:ln w="9525">
            <a:noFill/>
            <a:miter lim="800000"/>
            <a:headEnd/>
            <a:tailEnd/>
          </a:ln>
        </p:spPr>
      </p:pic>
      <p:sp>
        <p:nvSpPr>
          <p:cNvPr id="131078" name="Rectangle 6"/>
          <p:cNvSpPr>
            <a:spLocks noGrp="1" noChangeArrowheads="1"/>
          </p:cNvSpPr>
          <p:nvPr>
            <p:ph type="title" idx="4294967295"/>
          </p:nvPr>
        </p:nvSpPr>
        <p:spPr>
          <a:xfrm>
            <a:off x="301752" y="1241288"/>
            <a:ext cx="8534400" cy="758952"/>
          </a:xfrm>
          <a:noFill/>
        </p:spPr>
        <p:txBody>
          <a:bodyPr anchor="ctr">
            <a:normAutofit fontScale="90000"/>
          </a:bodyPr>
          <a:lstStyle/>
          <a:p>
            <a:pPr eaLnBrk="1" hangingPunct="1"/>
            <a:r>
              <a:rPr lang="it-IT" sz="3200" b="1" u="sng" dirty="0" smtClean="0">
                <a:solidFill>
                  <a:schemeClr val="tx1"/>
                </a:solidFill>
                <a:effectLst>
                  <a:outerShdw blurRad="38100" dist="38100" dir="2700000" algn="tl">
                    <a:srgbClr val="000000"/>
                  </a:outerShdw>
                </a:effectLst>
                <a:latin typeface="Sylfaen" pitchFamily="18" charset="0"/>
              </a:rPr>
              <a:t>ELEMENTI FONDAMENTALI PER L’AGIBILITA’</a:t>
            </a:r>
          </a:p>
        </p:txBody>
      </p:sp>
    </p:spTree>
  </p:cSld>
  <p:clrMapOvr>
    <a:masterClrMapping/>
  </p:clrMapOvr>
  <p:transition spd="med" advClick="0">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500" name="Picture 4" descr="q sinott1"/>
          <p:cNvPicPr>
            <a:picLocks noChangeAspect="1" noChangeArrowheads="1"/>
          </p:cNvPicPr>
          <p:nvPr/>
        </p:nvPicPr>
        <p:blipFill>
          <a:blip r:embed="rId2" cstate="print"/>
          <a:srcRect/>
          <a:stretch>
            <a:fillRect/>
          </a:stretch>
        </p:blipFill>
        <p:spPr bwMode="auto">
          <a:xfrm>
            <a:off x="611188" y="1268413"/>
            <a:ext cx="8013700" cy="4762500"/>
          </a:xfrm>
          <a:prstGeom prst="rect">
            <a:avLst/>
          </a:prstGeom>
          <a:noFill/>
        </p:spPr>
      </p:pic>
      <p:sp>
        <p:nvSpPr>
          <p:cNvPr id="106501" name="Text Box 2"/>
          <p:cNvSpPr txBox="1">
            <a:spLocks noChangeArrowheads="1"/>
          </p:cNvSpPr>
          <p:nvPr/>
        </p:nvSpPr>
        <p:spPr bwMode="auto">
          <a:xfrm>
            <a:off x="3348038" y="476250"/>
            <a:ext cx="5975350" cy="366713"/>
          </a:xfrm>
          <a:prstGeom prst="rect">
            <a:avLst/>
          </a:prstGeom>
          <a:noFill/>
          <a:ln w="9525">
            <a:noFill/>
            <a:miter lim="800000"/>
            <a:headEnd/>
            <a:tailEnd/>
          </a:ln>
        </p:spPr>
        <p:txBody>
          <a:bodyPr>
            <a:spAutoFit/>
          </a:bodyPr>
          <a:lstStyle/>
          <a:p>
            <a:pPr>
              <a:spcBef>
                <a:spcPct val="50000"/>
              </a:spcBef>
            </a:pPr>
            <a:r>
              <a:rPr lang="it-IT" b="1" u="sng">
                <a:solidFill>
                  <a:srgbClr val="000000"/>
                </a:solidFill>
              </a:rPr>
              <a:t>QUADRO SINOTTICO</a:t>
            </a:r>
          </a:p>
        </p:txBody>
      </p:sp>
    </p:spTree>
  </p:cSld>
  <p:clrMapOvr>
    <a:masterClrMapping/>
  </p:clrMapOvr>
  <p:transition spd="med" advClick="0">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pPr>
              <a:defRPr/>
            </a:pPr>
            <a:fld id="{DC8EDCD3-8437-4AB5-8119-C797EC307724}" type="slidenum">
              <a:rPr lang="it-IT" smtClean="0"/>
              <a:pPr>
                <a:defRPr/>
              </a:pPr>
              <a:t>68</a:t>
            </a:fld>
            <a:endParaRPr lang="it-IT"/>
          </a:p>
        </p:txBody>
      </p:sp>
      <p:pic>
        <p:nvPicPr>
          <p:cNvPr id="104450" name="Picture 2"/>
          <p:cNvPicPr>
            <a:picLocks noChangeAspect="1" noChangeArrowheads="1"/>
          </p:cNvPicPr>
          <p:nvPr/>
        </p:nvPicPr>
        <p:blipFill>
          <a:blip r:embed="rId2" cstate="print"/>
          <a:srcRect/>
          <a:stretch>
            <a:fillRect/>
          </a:stretch>
        </p:blipFill>
        <p:spPr bwMode="auto">
          <a:xfrm>
            <a:off x="1" y="0"/>
            <a:ext cx="9143999" cy="6357958"/>
          </a:xfrm>
          <a:prstGeom prst="rect">
            <a:avLst/>
          </a:prstGeom>
          <a:noFill/>
          <a:ln w="9525">
            <a:noFill/>
            <a:miter lim="800000"/>
            <a:headEnd/>
            <a:tailEnd/>
          </a:ln>
        </p:spPr>
      </p:pic>
    </p:spTree>
  </p:cSld>
  <p:clrMapOvr>
    <a:masterClrMapping/>
  </p:clrMapOvr>
  <p:transition spd="med">
    <p:fad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Segnaposto numero diapositiva 5"/>
          <p:cNvSpPr>
            <a:spLocks noGrp="1"/>
          </p:cNvSpPr>
          <p:nvPr>
            <p:ph type="sldNum" sz="quarter" idx="12"/>
          </p:nvPr>
        </p:nvSpPr>
        <p:spPr>
          <a:noFill/>
        </p:spPr>
        <p:txBody>
          <a:bodyPr/>
          <a:lstStyle/>
          <a:p>
            <a:fld id="{2FC57248-BAEC-414F-90EC-9183BF0BF601}" type="slidenum">
              <a:rPr lang="it-IT"/>
              <a:pPr/>
              <a:t>69</a:t>
            </a:fld>
            <a:endParaRPr lang="it-IT"/>
          </a:p>
        </p:txBody>
      </p:sp>
      <p:sp>
        <p:nvSpPr>
          <p:cNvPr id="131075" name="Rectangle 3"/>
          <p:cNvSpPr>
            <a:spLocks noGrp="1" noChangeArrowheads="1"/>
          </p:cNvSpPr>
          <p:nvPr>
            <p:ph type="body" idx="1"/>
          </p:nvPr>
        </p:nvSpPr>
        <p:spPr>
          <a:xfrm>
            <a:off x="323850" y="1555751"/>
            <a:ext cx="8301038" cy="4587893"/>
          </a:xfrm>
        </p:spPr>
        <p:txBody>
          <a:bodyPr>
            <a:normAutofit/>
          </a:bodyPr>
          <a:lstStyle/>
          <a:p>
            <a:pPr algn="just" eaLnBrk="1" hangingPunct="1">
              <a:lnSpc>
                <a:spcPct val="80000"/>
              </a:lnSpc>
              <a:buFontTx/>
              <a:buNone/>
            </a:pPr>
            <a:r>
              <a:rPr lang="it-IT" dirty="0" smtClean="0"/>
              <a:t>	</a:t>
            </a:r>
            <a:r>
              <a:rPr lang="it-IT" sz="2400" dirty="0" smtClean="0">
                <a:latin typeface="Sylfaen" pitchFamily="18" charset="0"/>
              </a:rPr>
              <a:t>E’ stato istituito un tavolo di lavoro con il Comando Infrastrutture di Roma, per apportare le tanto attese modifiche alla DT-P2; </a:t>
            </a:r>
          </a:p>
          <a:p>
            <a:pPr algn="just" eaLnBrk="1" hangingPunct="1">
              <a:lnSpc>
                <a:spcPct val="80000"/>
              </a:lnSpc>
              <a:buFontTx/>
              <a:buNone/>
            </a:pPr>
            <a:r>
              <a:rPr lang="it-IT" sz="2400" dirty="0" smtClean="0">
                <a:latin typeface="Sylfaen" pitchFamily="18" charset="0"/>
              </a:rPr>
              <a:t>	Il tavolo di lavoro è organizzato dal Comando Infrastrutture dell’esercito Ufficio Studi e Normative con la collaborazione dell’UITS e sono presenti i rappresentanti dei Comandi Territoriali Nord, Centro e Sud. </a:t>
            </a:r>
            <a:endParaRPr lang="it-IT" sz="900" dirty="0" smtClean="0">
              <a:latin typeface="Sylfaen" pitchFamily="18" charset="0"/>
            </a:endParaRPr>
          </a:p>
          <a:p>
            <a:pPr algn="just" eaLnBrk="1" hangingPunct="1">
              <a:lnSpc>
                <a:spcPct val="80000"/>
              </a:lnSpc>
              <a:buFontTx/>
              <a:buNone/>
            </a:pPr>
            <a:endParaRPr lang="it-IT" sz="300" dirty="0" smtClean="0">
              <a:latin typeface="Sylfaen" pitchFamily="18" charset="0"/>
            </a:endParaRPr>
          </a:p>
          <a:p>
            <a:pPr algn="just" eaLnBrk="1" hangingPunct="1">
              <a:lnSpc>
                <a:spcPct val="80000"/>
              </a:lnSpc>
              <a:buFontTx/>
              <a:buNone/>
            </a:pPr>
            <a:r>
              <a:rPr lang="it-IT" sz="2400" dirty="0" smtClean="0">
                <a:latin typeface="Sylfaen" pitchFamily="18" charset="0"/>
              </a:rPr>
              <a:t>	La variante dovrà tener conto della nostra attività sportiva e del notevole grado di addestramento dei tiratori che </a:t>
            </a:r>
            <a:r>
              <a:rPr lang="it-IT" sz="2400" dirty="0" err="1" smtClean="0">
                <a:latin typeface="Sylfaen" pitchFamily="18" charset="0"/>
              </a:rPr>
              <a:t>propedeuticamente</a:t>
            </a:r>
            <a:r>
              <a:rPr lang="it-IT" sz="2400" dirty="0" smtClean="0">
                <a:latin typeface="Sylfaen" pitchFamily="18" charset="0"/>
              </a:rPr>
              <a:t> iniziano l’attività con l’aria compressa, con il calibro 22 ed il grosso calibro.</a:t>
            </a:r>
          </a:p>
          <a:p>
            <a:pPr algn="just" eaLnBrk="1" hangingPunct="1">
              <a:lnSpc>
                <a:spcPct val="80000"/>
              </a:lnSpc>
              <a:buFontTx/>
              <a:buNone/>
            </a:pPr>
            <a:r>
              <a:rPr lang="it-IT" sz="2400" dirty="0" smtClean="0">
                <a:latin typeface="Sylfaen" pitchFamily="18" charset="0"/>
              </a:rPr>
              <a:t>	L’obiettivo primario è costituito, </a:t>
            </a:r>
            <a:r>
              <a:rPr lang="it-IT" sz="2400" b="1" dirty="0" smtClean="0">
                <a:latin typeface="Sylfaen" pitchFamily="18" charset="0"/>
              </a:rPr>
              <a:t>nel mantenimento degli standard di massima sicurezza</a:t>
            </a:r>
            <a:r>
              <a:rPr lang="it-IT" sz="2400" dirty="0" smtClean="0">
                <a:latin typeface="Sylfaen" pitchFamily="18" charset="0"/>
              </a:rPr>
              <a:t>, dalla necessità di alleggerire la normativa tecnica, per contenere le spese di intervento.</a:t>
            </a:r>
          </a:p>
        </p:txBody>
      </p:sp>
      <p:pic>
        <p:nvPicPr>
          <p:cNvPr id="22533" name="Picture 4" descr="logoIstituzionale-UITS"/>
          <p:cNvPicPr>
            <a:picLocks noChangeAspect="1" noChangeArrowheads="1"/>
          </p:cNvPicPr>
          <p:nvPr/>
        </p:nvPicPr>
        <p:blipFill>
          <a:blip r:embed="rId3" cstate="print"/>
          <a:srcRect/>
          <a:stretch>
            <a:fillRect/>
          </a:stretch>
        </p:blipFill>
        <p:spPr bwMode="auto">
          <a:xfrm>
            <a:off x="7956550" y="333375"/>
            <a:ext cx="720725" cy="865188"/>
          </a:xfrm>
          <a:prstGeom prst="rect">
            <a:avLst/>
          </a:prstGeom>
          <a:noFill/>
          <a:ln w="9525">
            <a:noFill/>
            <a:miter lim="800000"/>
            <a:headEnd/>
            <a:tailEnd/>
          </a:ln>
        </p:spPr>
      </p:pic>
      <p:pic>
        <p:nvPicPr>
          <p:cNvPr id="22534" name="Picture 5" descr="uits"/>
          <p:cNvPicPr>
            <a:picLocks noChangeAspect="1" noChangeArrowheads="1"/>
          </p:cNvPicPr>
          <p:nvPr/>
        </p:nvPicPr>
        <p:blipFill>
          <a:blip r:embed="rId4" cstate="print"/>
          <a:srcRect/>
          <a:stretch>
            <a:fillRect/>
          </a:stretch>
        </p:blipFill>
        <p:spPr bwMode="auto">
          <a:xfrm>
            <a:off x="468313" y="260350"/>
            <a:ext cx="936625" cy="936625"/>
          </a:xfrm>
          <a:prstGeom prst="rect">
            <a:avLst/>
          </a:prstGeom>
          <a:noFill/>
          <a:ln w="9525">
            <a:noFill/>
            <a:miter lim="800000"/>
            <a:headEnd/>
            <a:tailEnd/>
          </a:ln>
        </p:spPr>
      </p:pic>
      <p:sp>
        <p:nvSpPr>
          <p:cNvPr id="131078" name="Rectangle 6"/>
          <p:cNvSpPr>
            <a:spLocks noGrp="1" noChangeArrowheads="1"/>
          </p:cNvSpPr>
          <p:nvPr>
            <p:ph type="title"/>
          </p:nvPr>
        </p:nvSpPr>
        <p:spPr/>
        <p:txBody>
          <a:bodyPr/>
          <a:lstStyle/>
          <a:p>
            <a:pPr eaLnBrk="1" hangingPunct="1">
              <a:defRPr/>
            </a:pPr>
            <a:r>
              <a:rPr lang="it-IT" b="1" u="sng" smtClean="0">
                <a:solidFill>
                  <a:schemeClr val="tx1"/>
                </a:solidFill>
                <a:effectLst>
                  <a:outerShdw blurRad="38100" dist="38100" dir="2700000" algn="tl">
                    <a:srgbClr val="000000"/>
                  </a:outerShdw>
                </a:effectLst>
                <a:latin typeface="Sylfaen" pitchFamily="18" charset="0"/>
              </a:rPr>
              <a:t>TAVOLO DI LAVORO</a:t>
            </a:r>
          </a:p>
        </p:txBody>
      </p:sp>
    </p:spTree>
  </p:cSld>
  <p:clrMapOvr>
    <a:masterClrMapping/>
  </p:clrMapOvr>
  <p:transition spd="med" advClick="0">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Segnaposto numero diapositiva 3"/>
          <p:cNvSpPr>
            <a:spLocks noGrp="1"/>
          </p:cNvSpPr>
          <p:nvPr>
            <p:ph type="sldNum" sz="quarter" idx="12"/>
          </p:nvPr>
        </p:nvSpPr>
        <p:spPr>
          <a:noFill/>
        </p:spPr>
        <p:txBody>
          <a:bodyPr/>
          <a:lstStyle/>
          <a:p>
            <a:fld id="{7A809653-DE27-493C-8BBB-8B5382C84FD9}" type="slidenum">
              <a:rPr lang="it-IT"/>
              <a:pPr/>
              <a:t>70</a:t>
            </a:fld>
            <a:endParaRPr lang="it-IT"/>
          </a:p>
        </p:txBody>
      </p:sp>
      <p:sp>
        <p:nvSpPr>
          <p:cNvPr id="26628" name="Rectangle 2"/>
          <p:cNvSpPr>
            <a:spLocks noChangeArrowheads="1"/>
          </p:cNvSpPr>
          <p:nvPr/>
        </p:nvSpPr>
        <p:spPr bwMode="auto">
          <a:xfrm>
            <a:off x="3203575" y="333375"/>
            <a:ext cx="2711450" cy="854075"/>
          </a:xfrm>
          <a:prstGeom prst="rect">
            <a:avLst/>
          </a:prstGeom>
          <a:noFill/>
          <a:ln w="9525">
            <a:noFill/>
            <a:miter lim="800000"/>
            <a:headEnd/>
            <a:tailEnd/>
          </a:ln>
        </p:spPr>
        <p:txBody>
          <a:bodyPr>
            <a:spAutoFit/>
          </a:bodyPr>
          <a:lstStyle/>
          <a:p>
            <a:pPr algn="ctr"/>
            <a:r>
              <a:rPr lang="it-IT" b="1" u="sng">
                <a:solidFill>
                  <a:srgbClr val="000000"/>
                </a:solidFill>
              </a:rPr>
              <a:t>TRAVERSE A TERRA</a:t>
            </a:r>
          </a:p>
          <a:p>
            <a:pPr algn="ctr"/>
            <a:endParaRPr lang="it-IT" b="1" u="sng">
              <a:solidFill>
                <a:srgbClr val="000000"/>
              </a:solidFill>
            </a:endParaRPr>
          </a:p>
          <a:p>
            <a:pPr algn="ctr"/>
            <a:r>
              <a:rPr lang="it-IT" sz="1400" b="1" u="sng">
                <a:solidFill>
                  <a:srgbClr val="000000"/>
                </a:solidFill>
              </a:rPr>
              <a:t>SCHEMA FUNZIONALE DTP2</a:t>
            </a:r>
          </a:p>
        </p:txBody>
      </p:sp>
      <p:pic>
        <p:nvPicPr>
          <p:cNvPr id="26630" name="Picture 6" descr="Stand con bonetti1"/>
          <p:cNvPicPr>
            <a:picLocks noChangeAspect="1" noChangeArrowheads="1"/>
          </p:cNvPicPr>
          <p:nvPr/>
        </p:nvPicPr>
        <p:blipFill>
          <a:blip r:embed="rId3" cstate="print"/>
          <a:srcRect/>
          <a:stretch>
            <a:fillRect/>
          </a:stretch>
        </p:blipFill>
        <p:spPr bwMode="auto">
          <a:xfrm>
            <a:off x="214282" y="1125538"/>
            <a:ext cx="8737134" cy="5089544"/>
          </a:xfrm>
          <a:prstGeom prst="rect">
            <a:avLst/>
          </a:prstGeom>
          <a:noFill/>
          <a:ln w="9525">
            <a:noFill/>
            <a:miter lim="800000"/>
            <a:headEnd/>
            <a:tailEnd/>
          </a:ln>
        </p:spPr>
      </p:pic>
    </p:spTree>
  </p:cSld>
  <p:clrMapOvr>
    <a:masterClrMapping/>
  </p:clrMapOvr>
  <p:transition spd="med" advClick="0">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Segnaposto numero diapositiva 5"/>
          <p:cNvSpPr>
            <a:spLocks noGrp="1"/>
          </p:cNvSpPr>
          <p:nvPr>
            <p:ph type="sldNum" sz="quarter" idx="12"/>
          </p:nvPr>
        </p:nvSpPr>
        <p:spPr>
          <a:noFill/>
        </p:spPr>
        <p:txBody>
          <a:bodyPr/>
          <a:lstStyle/>
          <a:p>
            <a:fld id="{8A7AC18C-E4AF-40A8-9BFD-80608926AA1E}" type="slidenum">
              <a:rPr lang="it-IT"/>
              <a:pPr/>
              <a:t>71</a:t>
            </a:fld>
            <a:endParaRPr lang="it-IT"/>
          </a:p>
        </p:txBody>
      </p:sp>
      <p:sp>
        <p:nvSpPr>
          <p:cNvPr id="27653" name="Text Box 7"/>
          <p:cNvSpPr txBox="1">
            <a:spLocks noChangeArrowheads="1"/>
          </p:cNvSpPr>
          <p:nvPr/>
        </p:nvSpPr>
        <p:spPr bwMode="auto">
          <a:xfrm>
            <a:off x="900113" y="260350"/>
            <a:ext cx="7704137" cy="641350"/>
          </a:xfrm>
          <a:prstGeom prst="rect">
            <a:avLst/>
          </a:prstGeom>
          <a:noFill/>
          <a:ln w="9525">
            <a:noFill/>
            <a:miter lim="800000"/>
            <a:headEnd/>
            <a:tailEnd/>
          </a:ln>
        </p:spPr>
        <p:txBody>
          <a:bodyPr>
            <a:spAutoFit/>
          </a:bodyPr>
          <a:lstStyle/>
          <a:p>
            <a:pPr algn="ctr">
              <a:spcBef>
                <a:spcPct val="50000"/>
              </a:spcBef>
            </a:pPr>
            <a:r>
              <a:rPr lang="it-IT" b="1" u="sng">
                <a:solidFill>
                  <a:srgbClr val="000000"/>
                </a:solidFill>
              </a:rPr>
              <a:t>ELIMINAZIONE DEI RIMBALZI CON DIAFRAMMI E PICCOLE PENSILINE DTP2 SENZA BONETTI O TRAVERZE</a:t>
            </a:r>
          </a:p>
        </p:txBody>
      </p:sp>
      <p:pic>
        <p:nvPicPr>
          <p:cNvPr id="27656" name="Picture 8" descr="5 copia"/>
          <p:cNvPicPr>
            <a:picLocks noChangeAspect="1" noChangeArrowheads="1"/>
          </p:cNvPicPr>
          <p:nvPr/>
        </p:nvPicPr>
        <p:blipFill>
          <a:blip r:embed="rId3" cstate="print"/>
          <a:srcRect/>
          <a:stretch>
            <a:fillRect/>
          </a:stretch>
        </p:blipFill>
        <p:spPr bwMode="auto">
          <a:xfrm>
            <a:off x="684213" y="917574"/>
            <a:ext cx="8064500" cy="4940317"/>
          </a:xfrm>
          <a:prstGeom prst="rect">
            <a:avLst/>
          </a:prstGeom>
          <a:noFill/>
        </p:spPr>
      </p:pic>
      <p:sp>
        <p:nvSpPr>
          <p:cNvPr id="27658" name="Text Box 7"/>
          <p:cNvSpPr txBox="1">
            <a:spLocks noChangeArrowheads="1"/>
          </p:cNvSpPr>
          <p:nvPr/>
        </p:nvSpPr>
        <p:spPr bwMode="auto">
          <a:xfrm>
            <a:off x="500034" y="5822969"/>
            <a:ext cx="8031191" cy="353943"/>
          </a:xfrm>
          <a:prstGeom prst="rect">
            <a:avLst/>
          </a:prstGeom>
          <a:noFill/>
          <a:ln w="9525">
            <a:noFill/>
            <a:miter lim="800000"/>
            <a:headEnd/>
            <a:tailEnd/>
          </a:ln>
        </p:spPr>
        <p:txBody>
          <a:bodyPr wrap="square">
            <a:spAutoFit/>
          </a:bodyPr>
          <a:lstStyle/>
          <a:p>
            <a:pPr algn="ctr">
              <a:spcBef>
                <a:spcPct val="50000"/>
              </a:spcBef>
            </a:pPr>
            <a:r>
              <a:rPr lang="it-IT" sz="1700" b="1" u="sng" dirty="0">
                <a:solidFill>
                  <a:srgbClr val="FF3300"/>
                </a:solidFill>
              </a:rPr>
              <a:t>A seguito delle prove balistiche l’angolo di rimbalzo è risultato massimo 20°</a:t>
            </a:r>
          </a:p>
        </p:txBody>
      </p:sp>
    </p:spTree>
  </p:cSld>
  <p:clrMapOvr>
    <a:masterClrMapping/>
  </p:clrMapOvr>
  <p:transition spd="med" advClick="0">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Segnaposto numero diapositiva 5"/>
          <p:cNvSpPr>
            <a:spLocks noGrp="1"/>
          </p:cNvSpPr>
          <p:nvPr>
            <p:ph type="sldNum" sz="quarter" idx="12"/>
          </p:nvPr>
        </p:nvSpPr>
        <p:spPr>
          <a:noFill/>
        </p:spPr>
        <p:txBody>
          <a:bodyPr/>
          <a:lstStyle/>
          <a:p>
            <a:fld id="{EACED61F-2B8C-4FFA-A311-04384E076A38}" type="slidenum">
              <a:rPr lang="it-IT"/>
              <a:pPr/>
              <a:t>72</a:t>
            </a:fld>
            <a:endParaRPr lang="it-IT"/>
          </a:p>
        </p:txBody>
      </p:sp>
      <p:pic>
        <p:nvPicPr>
          <p:cNvPr id="28676" name="Picture 4" descr="logoIstituzionale-UITS"/>
          <p:cNvPicPr>
            <a:picLocks noChangeAspect="1" noChangeArrowheads="1"/>
          </p:cNvPicPr>
          <p:nvPr/>
        </p:nvPicPr>
        <p:blipFill>
          <a:blip r:embed="rId3" cstate="print"/>
          <a:srcRect/>
          <a:stretch>
            <a:fillRect/>
          </a:stretch>
        </p:blipFill>
        <p:spPr bwMode="auto">
          <a:xfrm>
            <a:off x="7956550" y="333375"/>
            <a:ext cx="720725" cy="865188"/>
          </a:xfrm>
          <a:prstGeom prst="rect">
            <a:avLst/>
          </a:prstGeom>
          <a:noFill/>
          <a:ln w="9525">
            <a:noFill/>
            <a:miter lim="800000"/>
            <a:headEnd/>
            <a:tailEnd/>
          </a:ln>
        </p:spPr>
      </p:pic>
      <p:pic>
        <p:nvPicPr>
          <p:cNvPr id="28677" name="Picture 5" descr="uits"/>
          <p:cNvPicPr>
            <a:picLocks noChangeAspect="1" noChangeArrowheads="1"/>
          </p:cNvPicPr>
          <p:nvPr/>
        </p:nvPicPr>
        <p:blipFill>
          <a:blip r:embed="rId4" cstate="print"/>
          <a:srcRect/>
          <a:stretch>
            <a:fillRect/>
          </a:stretch>
        </p:blipFill>
        <p:spPr bwMode="auto">
          <a:xfrm>
            <a:off x="468313" y="260350"/>
            <a:ext cx="936625" cy="936625"/>
          </a:xfrm>
          <a:prstGeom prst="rect">
            <a:avLst/>
          </a:prstGeom>
          <a:noFill/>
          <a:ln w="9525">
            <a:noFill/>
            <a:miter lim="800000"/>
            <a:headEnd/>
            <a:tailEnd/>
          </a:ln>
        </p:spPr>
      </p:pic>
      <p:sp>
        <p:nvSpPr>
          <p:cNvPr id="151558" name="Rectangle 6"/>
          <p:cNvSpPr>
            <a:spLocks noGrp="1" noChangeArrowheads="1"/>
          </p:cNvSpPr>
          <p:nvPr>
            <p:ph type="title"/>
          </p:nvPr>
        </p:nvSpPr>
        <p:spPr/>
        <p:txBody>
          <a:bodyPr/>
          <a:lstStyle/>
          <a:p>
            <a:pPr eaLnBrk="1" hangingPunct="1">
              <a:defRPr/>
            </a:pPr>
            <a:r>
              <a:rPr lang="it-IT" b="1" u="sng" smtClean="0">
                <a:solidFill>
                  <a:schemeClr val="tx1"/>
                </a:solidFill>
                <a:effectLst>
                  <a:outerShdw blurRad="38100" dist="38100" dir="2700000" algn="tl">
                    <a:srgbClr val="000000"/>
                  </a:outerShdw>
                </a:effectLst>
                <a:latin typeface="Sylfaen" pitchFamily="18" charset="0"/>
              </a:rPr>
              <a:t>PROGETTAZIONE</a:t>
            </a:r>
          </a:p>
        </p:txBody>
      </p:sp>
      <p:sp>
        <p:nvSpPr>
          <p:cNvPr id="28679" name="Rectangle 7"/>
          <p:cNvSpPr>
            <a:spLocks noGrp="1" noChangeArrowheads="1"/>
          </p:cNvSpPr>
          <p:nvPr>
            <p:ph type="body" idx="1"/>
          </p:nvPr>
        </p:nvSpPr>
        <p:spPr>
          <a:xfrm>
            <a:off x="395288" y="1412875"/>
            <a:ext cx="8229600" cy="4752975"/>
          </a:xfrm>
          <a:noFill/>
        </p:spPr>
        <p:txBody>
          <a:bodyPr/>
          <a:lstStyle/>
          <a:p>
            <a:pPr eaLnBrk="1" hangingPunct="1">
              <a:lnSpc>
                <a:spcPct val="80000"/>
              </a:lnSpc>
              <a:buFontTx/>
              <a:buNone/>
            </a:pPr>
            <a:r>
              <a:rPr lang="it-IT" sz="2800" smtClean="0">
                <a:latin typeface="Sylfaen" pitchFamily="18" charset="0"/>
              </a:rPr>
              <a:t>	</a:t>
            </a:r>
            <a:r>
              <a:rPr lang="it-IT" sz="1800" smtClean="0">
                <a:latin typeface="Sylfaen" pitchFamily="18" charset="0"/>
              </a:rPr>
              <a:t>Prima di iniziare qualsiasi lavoro di costruzione, ampliamento, modifiche e manutenzione straordinaria, escluse le opere di carattere di urgenza per la sicurezza della pubblica e privata incolumità, deve essere richiesto il parere degli organi competenti:</a:t>
            </a:r>
          </a:p>
          <a:p>
            <a:pPr eaLnBrk="1" hangingPunct="1">
              <a:lnSpc>
                <a:spcPct val="80000"/>
              </a:lnSpc>
              <a:buFontTx/>
              <a:buNone/>
            </a:pPr>
            <a:endParaRPr lang="it-IT" sz="1800" smtClean="0">
              <a:latin typeface="Sylfaen" pitchFamily="18" charset="0"/>
            </a:endParaRPr>
          </a:p>
          <a:p>
            <a:pPr lvl="4" eaLnBrk="1" hangingPunct="1">
              <a:lnSpc>
                <a:spcPct val="80000"/>
              </a:lnSpc>
            </a:pPr>
            <a:r>
              <a:rPr lang="it-IT" sz="1600" b="1" smtClean="0">
                <a:latin typeface="Sylfaen" pitchFamily="18" charset="0"/>
              </a:rPr>
              <a:t>COMANDO MILITARE</a:t>
            </a:r>
          </a:p>
          <a:p>
            <a:pPr lvl="4" eaLnBrk="1" hangingPunct="1">
              <a:lnSpc>
                <a:spcPct val="80000"/>
              </a:lnSpc>
            </a:pPr>
            <a:r>
              <a:rPr lang="it-IT" sz="1600" b="1" smtClean="0">
                <a:latin typeface="Sylfaen" pitchFamily="18" charset="0"/>
              </a:rPr>
              <a:t>PROPRIETARI ED ENTI INTERESSATI</a:t>
            </a:r>
            <a:r>
              <a:rPr lang="it-IT" sz="1600" smtClean="0">
                <a:latin typeface="Sylfaen" pitchFamily="18" charset="0"/>
              </a:rPr>
              <a:t> (Soprintendenza se previsto,</a:t>
            </a:r>
          </a:p>
          <a:p>
            <a:pPr lvl="4" eaLnBrk="1" hangingPunct="1">
              <a:lnSpc>
                <a:spcPct val="80000"/>
              </a:lnSpc>
              <a:buFontTx/>
              <a:buNone/>
            </a:pPr>
            <a:r>
              <a:rPr lang="it-IT" sz="1600" smtClean="0">
                <a:latin typeface="Sylfaen" pitchFamily="18" charset="0"/>
              </a:rPr>
              <a:t>	Provincia se previsto, Comune se richiesto, etc.)</a:t>
            </a:r>
          </a:p>
          <a:p>
            <a:pPr lvl="4" eaLnBrk="1" hangingPunct="1">
              <a:lnSpc>
                <a:spcPct val="80000"/>
              </a:lnSpc>
              <a:buFontTx/>
              <a:buNone/>
            </a:pPr>
            <a:endParaRPr lang="it-IT" sz="1200" smtClean="0">
              <a:latin typeface="Sylfaen" pitchFamily="18" charset="0"/>
            </a:endParaRPr>
          </a:p>
          <a:p>
            <a:pPr eaLnBrk="1" hangingPunct="1">
              <a:lnSpc>
                <a:spcPct val="80000"/>
              </a:lnSpc>
              <a:buFontTx/>
              <a:buNone/>
            </a:pPr>
            <a:r>
              <a:rPr lang="it-IT" sz="1800" smtClean="0">
                <a:latin typeface="Sylfaen" pitchFamily="18" charset="0"/>
              </a:rPr>
              <a:t>	Si devono comunicare alla proprietà anche gli interventi di ordinaria manutenzione.</a:t>
            </a:r>
          </a:p>
          <a:p>
            <a:pPr eaLnBrk="1" hangingPunct="1">
              <a:lnSpc>
                <a:spcPct val="80000"/>
              </a:lnSpc>
              <a:buFontTx/>
              <a:buNone/>
            </a:pPr>
            <a:r>
              <a:rPr lang="it-IT" sz="1800" smtClean="0">
                <a:latin typeface="Sylfaen" pitchFamily="18" charset="0"/>
              </a:rPr>
              <a:t>	Il progetto, deve essere redatto secondo le norme vigenti per le costruzioni.</a:t>
            </a:r>
          </a:p>
          <a:p>
            <a:pPr eaLnBrk="1" hangingPunct="1">
              <a:lnSpc>
                <a:spcPct val="80000"/>
              </a:lnSpc>
              <a:buFontTx/>
              <a:buNone/>
            </a:pPr>
            <a:r>
              <a:rPr lang="it-IT" sz="1800" smtClean="0">
                <a:latin typeface="Sylfaen" pitchFamily="18" charset="0"/>
              </a:rPr>
              <a:t>	Il progetto deve essere redatto e sottoscritto da un professionista abilitato, anche nei casi in cui si deve intervenire con opere a carattere d’urgenza.</a:t>
            </a:r>
          </a:p>
          <a:p>
            <a:pPr eaLnBrk="1" hangingPunct="1">
              <a:lnSpc>
                <a:spcPct val="80000"/>
              </a:lnSpc>
              <a:buFontTx/>
              <a:buNone/>
            </a:pPr>
            <a:r>
              <a:rPr lang="it-IT" sz="1800" smtClean="0">
                <a:latin typeface="Sylfaen" pitchFamily="18" charset="0"/>
              </a:rPr>
              <a:t>	</a:t>
            </a:r>
          </a:p>
        </p:txBody>
      </p:sp>
    </p:spTree>
  </p:cSld>
  <p:clrMapOvr>
    <a:masterClrMapping/>
  </p:clrMapOvr>
  <p:transition spd="med" advClick="0">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Segnaposto numero diapositiva 5"/>
          <p:cNvSpPr>
            <a:spLocks noGrp="1"/>
          </p:cNvSpPr>
          <p:nvPr>
            <p:ph type="sldNum" sz="quarter" idx="12"/>
          </p:nvPr>
        </p:nvSpPr>
        <p:spPr>
          <a:noFill/>
        </p:spPr>
        <p:txBody>
          <a:bodyPr/>
          <a:lstStyle/>
          <a:p>
            <a:fld id="{D8A44752-590F-4F51-8521-6F0FA1711965}" type="slidenum">
              <a:rPr lang="it-IT"/>
              <a:pPr/>
              <a:t>73</a:t>
            </a:fld>
            <a:endParaRPr lang="it-IT"/>
          </a:p>
        </p:txBody>
      </p:sp>
      <p:pic>
        <p:nvPicPr>
          <p:cNvPr id="29700" name="Picture 4" descr="logoIstituzionale-UITS"/>
          <p:cNvPicPr>
            <a:picLocks noChangeAspect="1" noChangeArrowheads="1"/>
          </p:cNvPicPr>
          <p:nvPr/>
        </p:nvPicPr>
        <p:blipFill>
          <a:blip r:embed="rId3" cstate="print"/>
          <a:srcRect/>
          <a:stretch>
            <a:fillRect/>
          </a:stretch>
        </p:blipFill>
        <p:spPr bwMode="auto">
          <a:xfrm>
            <a:off x="7956550" y="333375"/>
            <a:ext cx="720725" cy="865188"/>
          </a:xfrm>
          <a:prstGeom prst="rect">
            <a:avLst/>
          </a:prstGeom>
          <a:noFill/>
          <a:ln w="9525">
            <a:noFill/>
            <a:miter lim="800000"/>
            <a:headEnd/>
            <a:tailEnd/>
          </a:ln>
        </p:spPr>
      </p:pic>
      <p:pic>
        <p:nvPicPr>
          <p:cNvPr id="29701" name="Picture 5" descr="uits"/>
          <p:cNvPicPr>
            <a:picLocks noChangeAspect="1" noChangeArrowheads="1"/>
          </p:cNvPicPr>
          <p:nvPr/>
        </p:nvPicPr>
        <p:blipFill>
          <a:blip r:embed="rId4" cstate="print"/>
          <a:srcRect/>
          <a:stretch>
            <a:fillRect/>
          </a:stretch>
        </p:blipFill>
        <p:spPr bwMode="auto">
          <a:xfrm>
            <a:off x="468313" y="260350"/>
            <a:ext cx="936625" cy="936625"/>
          </a:xfrm>
          <a:prstGeom prst="rect">
            <a:avLst/>
          </a:prstGeom>
          <a:noFill/>
          <a:ln w="9525">
            <a:noFill/>
            <a:miter lim="800000"/>
            <a:headEnd/>
            <a:tailEnd/>
          </a:ln>
        </p:spPr>
      </p:pic>
      <p:sp>
        <p:nvSpPr>
          <p:cNvPr id="29702" name="Rectangle 6"/>
          <p:cNvSpPr>
            <a:spLocks noChangeArrowheads="1"/>
          </p:cNvSpPr>
          <p:nvPr/>
        </p:nvSpPr>
        <p:spPr bwMode="auto">
          <a:xfrm>
            <a:off x="468313" y="549275"/>
            <a:ext cx="8229600" cy="347663"/>
          </a:xfrm>
          <a:prstGeom prst="rect">
            <a:avLst/>
          </a:prstGeom>
          <a:noFill/>
          <a:ln w="9525">
            <a:noFill/>
            <a:miter lim="800000"/>
            <a:headEnd/>
            <a:tailEnd/>
          </a:ln>
        </p:spPr>
        <p:txBody>
          <a:bodyPr anchor="ctr"/>
          <a:lstStyle/>
          <a:p>
            <a:pPr algn="ctr"/>
            <a:r>
              <a:rPr lang="it-IT" sz="2000"/>
              <a:t>PROGETTAZIONE</a:t>
            </a:r>
          </a:p>
        </p:txBody>
      </p:sp>
      <p:sp>
        <p:nvSpPr>
          <p:cNvPr id="29703" name="Rectangle 8"/>
          <p:cNvSpPr>
            <a:spLocks noGrp="1" noChangeArrowheads="1"/>
          </p:cNvSpPr>
          <p:nvPr>
            <p:ph type="body" idx="1"/>
          </p:nvPr>
        </p:nvSpPr>
        <p:spPr>
          <a:xfrm>
            <a:off x="395288" y="1462107"/>
            <a:ext cx="8229600" cy="4752975"/>
          </a:xfrm>
          <a:noFill/>
        </p:spPr>
        <p:txBody>
          <a:bodyPr/>
          <a:lstStyle/>
          <a:p>
            <a:pPr eaLnBrk="1" hangingPunct="1">
              <a:buFontTx/>
              <a:buNone/>
            </a:pPr>
            <a:r>
              <a:rPr lang="it-IT" dirty="0" smtClean="0"/>
              <a:t>	</a:t>
            </a:r>
            <a:r>
              <a:rPr lang="it-IT" sz="1800" dirty="0" smtClean="0">
                <a:latin typeface="Sylfaen" pitchFamily="18" charset="0"/>
              </a:rPr>
              <a:t>La direzione dei lavori deve essere affidata ad un tecnico abilitato.</a:t>
            </a:r>
          </a:p>
          <a:p>
            <a:pPr eaLnBrk="1" hangingPunct="1">
              <a:buFontTx/>
              <a:buNone/>
            </a:pPr>
            <a:r>
              <a:rPr lang="it-IT" sz="1800" dirty="0" smtClean="0">
                <a:latin typeface="Sylfaen" pitchFamily="18" charset="0"/>
              </a:rPr>
              <a:t>	Per ottenere l’approvazione del progetto da parte del Comando Militare si dovrà prima inviare all’UITS in quattro copie completo di tutta la documentazione necessaria che, previo il parere positivo dell’Ufficio Poligoni, la Sezione TSN provvederà al suo inoltro presso il Comando Militare Territoriale Nord, Centro e Sud. (Stand a cielo aperto DT-P2) o Comando Centrale di Roma. (Gallerie DT-P1)</a:t>
            </a:r>
          </a:p>
          <a:p>
            <a:pPr eaLnBrk="1" hangingPunct="1">
              <a:buFontTx/>
              <a:buNone/>
            </a:pPr>
            <a:r>
              <a:rPr lang="it-IT" sz="1800" dirty="0" smtClean="0">
                <a:latin typeface="Sylfaen" pitchFamily="18" charset="0"/>
              </a:rPr>
              <a:t>	Per i pareri che il Comando Militare ritenesse necessari ( Permesso di Costruire o D.I.A. nulla osta per eventuali vincoli etc.), la Sezione dovrà rivolgersi all’autorità competente nel rispetto delle norme tecnico-urbanistiche.</a:t>
            </a:r>
          </a:p>
          <a:p>
            <a:pPr eaLnBrk="1" hangingPunct="1">
              <a:buFontTx/>
              <a:buNone/>
            </a:pPr>
            <a:r>
              <a:rPr lang="it-IT" sz="1800" dirty="0" smtClean="0">
                <a:latin typeface="Sylfaen" pitchFamily="18" charset="0"/>
              </a:rPr>
              <a:t>	Tale modalità deve essere attuata anche per le palestre di tiro ad aria compressa.</a:t>
            </a:r>
          </a:p>
          <a:p>
            <a:pPr eaLnBrk="1" hangingPunct="1">
              <a:buFontTx/>
              <a:buNone/>
            </a:pPr>
            <a:r>
              <a:rPr lang="it-IT" sz="1800" dirty="0" smtClean="0">
                <a:latin typeface="Sylfaen" pitchFamily="18" charset="0"/>
              </a:rPr>
              <a:t>	Per i poligoni non insistenti su aree demaniali sono obbligatori i pareri e autorizzazioni previsti dalle norme urbanistiche vigenti del territorio dove ricade il poligono.</a:t>
            </a:r>
          </a:p>
          <a:p>
            <a:pPr eaLnBrk="1" hangingPunct="1">
              <a:buFontTx/>
              <a:buNone/>
            </a:pPr>
            <a:endParaRPr lang="it-IT" sz="1800" dirty="0" smtClean="0">
              <a:latin typeface="Sylfaen" pitchFamily="18" charset="0"/>
            </a:endParaRPr>
          </a:p>
        </p:txBody>
      </p:sp>
    </p:spTree>
  </p:cSld>
  <p:clrMapOvr>
    <a:masterClrMapping/>
  </p:clrMapOvr>
  <p:transition spd="med" advClick="0">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Segnaposto numero diapositiva 5"/>
          <p:cNvSpPr>
            <a:spLocks noGrp="1"/>
          </p:cNvSpPr>
          <p:nvPr>
            <p:ph type="sldNum" sz="quarter" idx="12"/>
          </p:nvPr>
        </p:nvSpPr>
        <p:spPr>
          <a:noFill/>
        </p:spPr>
        <p:txBody>
          <a:bodyPr/>
          <a:lstStyle/>
          <a:p>
            <a:fld id="{E9DDF507-8FFB-4667-954E-69B476FF001D}" type="slidenum">
              <a:rPr lang="it-IT"/>
              <a:pPr/>
              <a:t>74</a:t>
            </a:fld>
            <a:endParaRPr lang="it-IT"/>
          </a:p>
        </p:txBody>
      </p:sp>
      <p:pic>
        <p:nvPicPr>
          <p:cNvPr id="30724" name="Picture 4" descr="logoIstituzionale-UITS"/>
          <p:cNvPicPr>
            <a:picLocks noChangeAspect="1" noChangeArrowheads="1"/>
          </p:cNvPicPr>
          <p:nvPr/>
        </p:nvPicPr>
        <p:blipFill>
          <a:blip r:embed="rId3" cstate="print"/>
          <a:srcRect/>
          <a:stretch>
            <a:fillRect/>
          </a:stretch>
        </p:blipFill>
        <p:spPr bwMode="auto">
          <a:xfrm>
            <a:off x="7956550" y="333375"/>
            <a:ext cx="720725" cy="865188"/>
          </a:xfrm>
          <a:prstGeom prst="rect">
            <a:avLst/>
          </a:prstGeom>
          <a:noFill/>
          <a:ln w="9525">
            <a:noFill/>
            <a:miter lim="800000"/>
            <a:headEnd/>
            <a:tailEnd/>
          </a:ln>
        </p:spPr>
      </p:pic>
      <p:pic>
        <p:nvPicPr>
          <p:cNvPr id="30725" name="Picture 5" descr="uits"/>
          <p:cNvPicPr>
            <a:picLocks noChangeAspect="1" noChangeArrowheads="1"/>
          </p:cNvPicPr>
          <p:nvPr/>
        </p:nvPicPr>
        <p:blipFill>
          <a:blip r:embed="rId4" cstate="print"/>
          <a:srcRect/>
          <a:stretch>
            <a:fillRect/>
          </a:stretch>
        </p:blipFill>
        <p:spPr bwMode="auto">
          <a:xfrm>
            <a:off x="468313" y="260350"/>
            <a:ext cx="936625" cy="936625"/>
          </a:xfrm>
          <a:prstGeom prst="rect">
            <a:avLst/>
          </a:prstGeom>
          <a:noFill/>
          <a:ln w="9525">
            <a:noFill/>
            <a:miter lim="800000"/>
            <a:headEnd/>
            <a:tailEnd/>
          </a:ln>
        </p:spPr>
      </p:pic>
      <p:sp>
        <p:nvSpPr>
          <p:cNvPr id="157703" name="Rectangle 7"/>
          <p:cNvSpPr>
            <a:spLocks noGrp="1" noChangeArrowheads="1"/>
          </p:cNvSpPr>
          <p:nvPr>
            <p:ph type="title"/>
          </p:nvPr>
        </p:nvSpPr>
        <p:spPr/>
        <p:txBody>
          <a:bodyPr/>
          <a:lstStyle/>
          <a:p>
            <a:pPr eaLnBrk="1" hangingPunct="1">
              <a:defRPr/>
            </a:pPr>
            <a:r>
              <a:rPr lang="it-IT" b="1" u="sng" smtClean="0">
                <a:solidFill>
                  <a:schemeClr val="tx1"/>
                </a:solidFill>
                <a:effectLst>
                  <a:outerShdw blurRad="38100" dist="38100" dir="2700000" algn="tl">
                    <a:srgbClr val="000000"/>
                  </a:outerShdw>
                </a:effectLst>
                <a:latin typeface="Sylfaen" pitchFamily="18" charset="0"/>
              </a:rPr>
              <a:t>CONSULENZA   UITS</a:t>
            </a:r>
          </a:p>
        </p:txBody>
      </p:sp>
      <p:sp>
        <p:nvSpPr>
          <p:cNvPr id="157704" name="Rectangle 8"/>
          <p:cNvSpPr>
            <a:spLocks noGrp="1" noChangeArrowheads="1"/>
          </p:cNvSpPr>
          <p:nvPr>
            <p:ph type="body" idx="1"/>
          </p:nvPr>
        </p:nvSpPr>
        <p:spPr>
          <a:xfrm>
            <a:off x="428596" y="1628775"/>
            <a:ext cx="8229600" cy="4657745"/>
          </a:xfrm>
        </p:spPr>
        <p:txBody>
          <a:bodyPr>
            <a:normAutofit lnSpcReduction="10000"/>
          </a:bodyPr>
          <a:lstStyle/>
          <a:p>
            <a:pPr eaLnBrk="1" hangingPunct="1">
              <a:lnSpc>
                <a:spcPct val="80000"/>
              </a:lnSpc>
              <a:buFontTx/>
              <a:buNone/>
            </a:pPr>
            <a:r>
              <a:rPr lang="it-IT" sz="2800" dirty="0" smtClean="0"/>
              <a:t>	</a:t>
            </a:r>
            <a:r>
              <a:rPr lang="it-IT" sz="2100" dirty="0" smtClean="0">
                <a:latin typeface="Sylfaen" pitchFamily="18" charset="0"/>
              </a:rPr>
              <a:t>L’Ufficio Poligoni dell’Unione è a disposizione delle Sezioni TSN per dare le necessarie consulenze per la progettazione ed esecuzione dei lavori. </a:t>
            </a:r>
          </a:p>
          <a:p>
            <a:pPr eaLnBrk="1" hangingPunct="1">
              <a:lnSpc>
                <a:spcPct val="80000"/>
              </a:lnSpc>
              <a:buFontTx/>
              <a:buNone/>
            </a:pPr>
            <a:endParaRPr lang="it-IT" sz="2100" dirty="0" smtClean="0">
              <a:latin typeface="Sylfaen" pitchFamily="18" charset="0"/>
            </a:endParaRPr>
          </a:p>
          <a:p>
            <a:pPr eaLnBrk="1" hangingPunct="1">
              <a:lnSpc>
                <a:spcPct val="80000"/>
              </a:lnSpc>
              <a:buFontTx/>
              <a:buNone/>
            </a:pPr>
            <a:r>
              <a:rPr lang="it-IT" sz="2100" dirty="0" smtClean="0">
                <a:latin typeface="Sylfaen" pitchFamily="18" charset="0"/>
              </a:rPr>
              <a:t>	L’Ufficio Poligoni offre un </a:t>
            </a:r>
            <a:r>
              <a:rPr lang="it-IT" sz="2100" b="1" u="sng" dirty="0" smtClean="0">
                <a:effectLst>
                  <a:outerShdw blurRad="38100" dist="38100" dir="2700000" algn="tl">
                    <a:srgbClr val="000000"/>
                  </a:outerShdw>
                </a:effectLst>
                <a:latin typeface="Sylfaen" pitchFamily="18" charset="0"/>
              </a:rPr>
              <a:t>parere consultivo</a:t>
            </a:r>
            <a:r>
              <a:rPr lang="it-IT" sz="2100" b="1" dirty="0" smtClean="0">
                <a:effectLst>
                  <a:outerShdw blurRad="38100" dist="38100" dir="2700000" algn="tl">
                    <a:srgbClr val="000000"/>
                  </a:outerShdw>
                </a:effectLst>
                <a:latin typeface="Sylfaen" pitchFamily="18" charset="0"/>
              </a:rPr>
              <a:t>, </a:t>
            </a:r>
            <a:r>
              <a:rPr lang="it-IT" sz="2100" dirty="0" smtClean="0">
                <a:latin typeface="Sylfaen" pitchFamily="18" charset="0"/>
              </a:rPr>
              <a:t>l’approvazione definitiva spetta ai Comandi militari di competenza (PROPRIETARI).</a:t>
            </a:r>
          </a:p>
          <a:p>
            <a:pPr eaLnBrk="1" hangingPunct="1">
              <a:lnSpc>
                <a:spcPct val="80000"/>
              </a:lnSpc>
              <a:buFontTx/>
              <a:buNone/>
            </a:pPr>
            <a:endParaRPr lang="it-IT" sz="2100" dirty="0" smtClean="0">
              <a:latin typeface="Sylfaen" pitchFamily="18" charset="0"/>
            </a:endParaRPr>
          </a:p>
          <a:p>
            <a:pPr eaLnBrk="1" hangingPunct="1">
              <a:lnSpc>
                <a:spcPct val="80000"/>
              </a:lnSpc>
              <a:buFontTx/>
              <a:buNone/>
            </a:pPr>
            <a:r>
              <a:rPr lang="it-IT" sz="2100" dirty="0" smtClean="0">
                <a:latin typeface="Sylfaen" pitchFamily="18" charset="0"/>
              </a:rPr>
              <a:t>	Senza le predette autorizzazioni non è possibile effettuare lavori edili, Tutte le opere eseguite dovranno essere regolarmente certificate da un tecnico abilitato ( anche in caso di ordinanza esecutiva dell’Autorità locale competente ).</a:t>
            </a:r>
          </a:p>
          <a:p>
            <a:pPr eaLnBrk="1" hangingPunct="1">
              <a:lnSpc>
                <a:spcPct val="80000"/>
              </a:lnSpc>
              <a:buFontTx/>
              <a:buNone/>
            </a:pPr>
            <a:endParaRPr lang="it-IT" sz="2100" dirty="0" smtClean="0">
              <a:latin typeface="Sylfaen" pitchFamily="18" charset="0"/>
            </a:endParaRPr>
          </a:p>
          <a:p>
            <a:pPr eaLnBrk="1" hangingPunct="1">
              <a:lnSpc>
                <a:spcPct val="80000"/>
              </a:lnSpc>
              <a:buFontTx/>
              <a:buNone/>
            </a:pPr>
            <a:r>
              <a:rPr lang="it-IT" sz="2100" dirty="0" smtClean="0">
                <a:latin typeface="Sylfaen" pitchFamily="18" charset="0"/>
              </a:rPr>
              <a:t>	</a:t>
            </a:r>
            <a:r>
              <a:rPr lang="it-IT" sz="2100" b="1" dirty="0" smtClean="0">
                <a:effectLst>
                  <a:outerShdw blurRad="38100" dist="38100" dir="2700000" algn="tl">
                    <a:srgbClr val="000000"/>
                  </a:outerShdw>
                </a:effectLst>
                <a:latin typeface="Sylfaen" pitchFamily="18" charset="0"/>
              </a:rPr>
              <a:t>L’ufficio poligoni non effettua attività di progettazione ma solo di consulenza alle sezioni TSN.</a:t>
            </a:r>
          </a:p>
          <a:p>
            <a:pPr eaLnBrk="1" hangingPunct="1">
              <a:lnSpc>
                <a:spcPct val="80000"/>
              </a:lnSpc>
              <a:buFontTx/>
              <a:buNone/>
            </a:pPr>
            <a:endParaRPr lang="it-IT" sz="2100" b="1" dirty="0" smtClean="0">
              <a:effectLst>
                <a:outerShdw blurRad="38100" dist="38100" dir="2700000" algn="tl">
                  <a:srgbClr val="000000"/>
                </a:outerShdw>
              </a:effectLst>
              <a:latin typeface="Sylfaen" pitchFamily="18" charset="0"/>
            </a:endParaRPr>
          </a:p>
          <a:p>
            <a:pPr eaLnBrk="1" hangingPunct="1">
              <a:lnSpc>
                <a:spcPct val="80000"/>
              </a:lnSpc>
              <a:buFontTx/>
              <a:buNone/>
            </a:pPr>
            <a:endParaRPr lang="it-IT" sz="2100" dirty="0" smtClean="0">
              <a:latin typeface="Sylfaen" pitchFamily="18" charset="0"/>
            </a:endParaRPr>
          </a:p>
          <a:p>
            <a:pPr eaLnBrk="1" hangingPunct="1">
              <a:lnSpc>
                <a:spcPct val="80000"/>
              </a:lnSpc>
              <a:buFontTx/>
              <a:buNone/>
            </a:pPr>
            <a:r>
              <a:rPr lang="it-IT" sz="2000" dirty="0" smtClean="0">
                <a:latin typeface="Sylfaen" pitchFamily="18" charset="0"/>
              </a:rPr>
              <a:t>	</a:t>
            </a:r>
          </a:p>
        </p:txBody>
      </p:sp>
    </p:spTree>
  </p:cSld>
  <p:clrMapOvr>
    <a:masterClrMapping/>
  </p:clrMapOvr>
  <p:transition spd="med" advClick="0">
    <p:fad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Segnaposto numero diapositiva 5"/>
          <p:cNvSpPr>
            <a:spLocks noGrp="1"/>
          </p:cNvSpPr>
          <p:nvPr>
            <p:ph type="sldNum" sz="quarter" idx="12"/>
          </p:nvPr>
        </p:nvSpPr>
        <p:spPr>
          <a:noFill/>
        </p:spPr>
        <p:txBody>
          <a:bodyPr/>
          <a:lstStyle/>
          <a:p>
            <a:fld id="{CC2932FC-7312-4836-800C-EB1E8A7FFAD5}" type="slidenum">
              <a:rPr lang="it-IT"/>
              <a:pPr/>
              <a:t>75</a:t>
            </a:fld>
            <a:endParaRPr lang="it-IT"/>
          </a:p>
        </p:txBody>
      </p:sp>
      <p:pic>
        <p:nvPicPr>
          <p:cNvPr id="31748" name="Picture 4" descr="logoIstituzionale-UITS"/>
          <p:cNvPicPr>
            <a:picLocks noChangeAspect="1" noChangeArrowheads="1"/>
          </p:cNvPicPr>
          <p:nvPr/>
        </p:nvPicPr>
        <p:blipFill>
          <a:blip r:embed="rId3" cstate="print"/>
          <a:srcRect/>
          <a:stretch>
            <a:fillRect/>
          </a:stretch>
        </p:blipFill>
        <p:spPr bwMode="auto">
          <a:xfrm>
            <a:off x="8027988" y="333375"/>
            <a:ext cx="720725" cy="865188"/>
          </a:xfrm>
          <a:prstGeom prst="rect">
            <a:avLst/>
          </a:prstGeom>
          <a:noFill/>
          <a:ln w="9525">
            <a:noFill/>
            <a:miter lim="800000"/>
            <a:headEnd/>
            <a:tailEnd/>
          </a:ln>
        </p:spPr>
      </p:pic>
      <p:pic>
        <p:nvPicPr>
          <p:cNvPr id="31749" name="Picture 5" descr="uits"/>
          <p:cNvPicPr>
            <a:picLocks noChangeAspect="1" noChangeArrowheads="1"/>
          </p:cNvPicPr>
          <p:nvPr/>
        </p:nvPicPr>
        <p:blipFill>
          <a:blip r:embed="rId4" cstate="print"/>
          <a:srcRect/>
          <a:stretch>
            <a:fillRect/>
          </a:stretch>
        </p:blipFill>
        <p:spPr bwMode="auto">
          <a:xfrm>
            <a:off x="323850" y="260350"/>
            <a:ext cx="936625" cy="936625"/>
          </a:xfrm>
          <a:prstGeom prst="rect">
            <a:avLst/>
          </a:prstGeom>
          <a:noFill/>
          <a:ln w="9525">
            <a:noFill/>
            <a:miter lim="800000"/>
            <a:headEnd/>
            <a:tailEnd/>
          </a:ln>
        </p:spPr>
      </p:pic>
      <p:sp>
        <p:nvSpPr>
          <p:cNvPr id="158726" name="Rectangle 6"/>
          <p:cNvSpPr>
            <a:spLocks noGrp="1" noChangeArrowheads="1"/>
          </p:cNvSpPr>
          <p:nvPr>
            <p:ph type="title"/>
          </p:nvPr>
        </p:nvSpPr>
        <p:spPr/>
        <p:txBody>
          <a:bodyPr/>
          <a:lstStyle/>
          <a:p>
            <a:pPr eaLnBrk="1" hangingPunct="1">
              <a:defRPr/>
            </a:pPr>
            <a:r>
              <a:rPr lang="it-IT" b="1" u="sng" smtClean="0">
                <a:solidFill>
                  <a:schemeClr val="tx1"/>
                </a:solidFill>
                <a:effectLst>
                  <a:outerShdw blurRad="38100" dist="38100" dir="2700000" algn="tl">
                    <a:srgbClr val="000000"/>
                  </a:outerShdw>
                </a:effectLst>
                <a:latin typeface="Sylfaen" pitchFamily="18" charset="0"/>
              </a:rPr>
              <a:t>ULTIMAZIONE   LAVORI </a:t>
            </a:r>
          </a:p>
        </p:txBody>
      </p:sp>
      <p:sp>
        <p:nvSpPr>
          <p:cNvPr id="158727" name="Rectangle 7"/>
          <p:cNvSpPr>
            <a:spLocks noGrp="1" noChangeArrowheads="1"/>
          </p:cNvSpPr>
          <p:nvPr>
            <p:ph type="body" idx="1"/>
          </p:nvPr>
        </p:nvSpPr>
        <p:spPr>
          <a:xfrm>
            <a:off x="395288" y="1412875"/>
            <a:ext cx="8229600" cy="4752975"/>
          </a:xfrm>
        </p:spPr>
        <p:txBody>
          <a:bodyPr>
            <a:normAutofit/>
          </a:bodyPr>
          <a:lstStyle/>
          <a:p>
            <a:pPr eaLnBrk="1" hangingPunct="1">
              <a:buFontTx/>
              <a:buNone/>
            </a:pPr>
            <a:r>
              <a:rPr lang="it-IT" dirty="0" smtClean="0"/>
              <a:t>	</a:t>
            </a:r>
            <a:r>
              <a:rPr lang="it-IT" sz="2000" dirty="0" smtClean="0">
                <a:latin typeface="Sylfaen" pitchFamily="18" charset="0"/>
              </a:rPr>
              <a:t>A lavori ultimati la Sezione dovrà dare comunicazione all’Ufficio Poligoni dell’UITS, che provvederà ad informare i Comandi Militari per l’ottenimento dell’agibilità al tiro.</a:t>
            </a:r>
          </a:p>
          <a:p>
            <a:pPr eaLnBrk="1" hangingPunct="1">
              <a:buFontTx/>
              <a:buNone/>
            </a:pPr>
            <a:endParaRPr lang="it-IT" sz="500" dirty="0" smtClean="0">
              <a:latin typeface="Sylfaen" pitchFamily="18" charset="0"/>
            </a:endParaRPr>
          </a:p>
          <a:p>
            <a:pPr eaLnBrk="1" hangingPunct="1">
              <a:buFontTx/>
              <a:buNone/>
            </a:pPr>
            <a:r>
              <a:rPr lang="it-IT" sz="2000" dirty="0" smtClean="0">
                <a:latin typeface="Sylfaen" pitchFamily="18" charset="0"/>
              </a:rPr>
              <a:t>	Si raccomanda di verificare con precisione la rispondenza delle opere in esecuzione con il progetto approvato, onde evitare l’increscioso diniego dell’agibilità e inutili perdite di tempo. </a:t>
            </a:r>
          </a:p>
          <a:p>
            <a:pPr eaLnBrk="1" hangingPunct="1">
              <a:buFontTx/>
              <a:buNone/>
            </a:pPr>
            <a:r>
              <a:rPr lang="it-IT" sz="2000" dirty="0" smtClean="0">
                <a:latin typeface="Sylfaen" pitchFamily="18" charset="0"/>
              </a:rPr>
              <a:t>	Sarebbe utile chiedere un sopralluogo preventivo dell’UITS, che preceda il sopralluogo della Commissione Militare di competenza, finalizzato all’ottenimento dell’agibilità al tiro. </a:t>
            </a:r>
          </a:p>
          <a:p>
            <a:pPr eaLnBrk="1" hangingPunct="1">
              <a:buFontTx/>
              <a:buNone/>
            </a:pPr>
            <a:endParaRPr lang="it-IT" sz="700" dirty="0" smtClean="0">
              <a:latin typeface="Sylfaen" pitchFamily="18" charset="0"/>
            </a:endParaRPr>
          </a:p>
          <a:p>
            <a:pPr eaLnBrk="1" hangingPunct="1">
              <a:buFontTx/>
              <a:buNone/>
            </a:pPr>
            <a:r>
              <a:rPr lang="it-IT" sz="2000" dirty="0" smtClean="0">
                <a:latin typeface="Sylfaen" pitchFamily="18" charset="0"/>
              </a:rPr>
              <a:t>	Il fatto che si stia in aree di proprietà del Demanio Militare (</a:t>
            </a:r>
            <a:r>
              <a:rPr lang="it-IT" sz="2000" dirty="0" err="1" smtClean="0">
                <a:latin typeface="Sylfaen" pitchFamily="18" charset="0"/>
              </a:rPr>
              <a:t>tabellata</a:t>
            </a:r>
            <a:r>
              <a:rPr lang="it-IT" sz="2000" dirty="0" smtClean="0">
                <a:latin typeface="Sylfaen" pitchFamily="18" charset="0"/>
              </a:rPr>
              <a:t> con cartelli “zona militare limite invalicabile”) </a:t>
            </a:r>
            <a:r>
              <a:rPr lang="it-IT" sz="2000" b="1" dirty="0" smtClean="0">
                <a:effectLst>
                  <a:outerShdw blurRad="38100" dist="38100" dir="2700000" algn="tl">
                    <a:srgbClr val="000000"/>
                  </a:outerShdw>
                </a:effectLst>
                <a:latin typeface="Sylfaen" pitchFamily="18" charset="0"/>
              </a:rPr>
              <a:t>non implica</a:t>
            </a:r>
            <a:r>
              <a:rPr lang="it-IT" sz="2000" dirty="0" smtClean="0">
                <a:latin typeface="Sylfaen" pitchFamily="18" charset="0"/>
              </a:rPr>
              <a:t> che si possono eseguire opere a piacere disattendendo le norme urbanistiche. </a:t>
            </a:r>
          </a:p>
          <a:p>
            <a:pPr eaLnBrk="1" hangingPunct="1"/>
            <a:endParaRPr lang="it-IT" sz="2000" dirty="0" smtClean="0">
              <a:latin typeface="Sylfaen" pitchFamily="18" charset="0"/>
            </a:endParaRPr>
          </a:p>
          <a:p>
            <a:pPr eaLnBrk="1" hangingPunct="1">
              <a:buFontTx/>
              <a:buNone/>
            </a:pPr>
            <a:endParaRPr lang="it-IT" dirty="0" smtClean="0">
              <a:latin typeface="Sylfaen" pitchFamily="18" charset="0"/>
            </a:endParaRPr>
          </a:p>
        </p:txBody>
      </p:sp>
    </p:spTree>
  </p:cSld>
  <p:clrMapOvr>
    <a:masterClrMapping/>
  </p:clrMapOvr>
  <p:transition spd="med" advClick="0">
    <p:fad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Segnaposto numero diapositiva 5"/>
          <p:cNvSpPr>
            <a:spLocks noGrp="1"/>
          </p:cNvSpPr>
          <p:nvPr>
            <p:ph type="sldNum" sz="quarter" idx="12"/>
          </p:nvPr>
        </p:nvSpPr>
        <p:spPr>
          <a:noFill/>
        </p:spPr>
        <p:txBody>
          <a:bodyPr/>
          <a:lstStyle/>
          <a:p>
            <a:fld id="{7D8A8E08-0D69-41E2-A473-DF4621B34C9E}" type="slidenum">
              <a:rPr lang="it-IT"/>
              <a:pPr/>
              <a:t>76</a:t>
            </a:fld>
            <a:endParaRPr lang="it-IT"/>
          </a:p>
        </p:txBody>
      </p:sp>
      <p:pic>
        <p:nvPicPr>
          <p:cNvPr id="32772" name="Picture 2" descr="logoIstituzionale-UITS"/>
          <p:cNvPicPr>
            <a:picLocks noChangeAspect="1" noChangeArrowheads="1"/>
          </p:cNvPicPr>
          <p:nvPr/>
        </p:nvPicPr>
        <p:blipFill>
          <a:blip r:embed="rId3" cstate="print"/>
          <a:srcRect/>
          <a:stretch>
            <a:fillRect/>
          </a:stretch>
        </p:blipFill>
        <p:spPr bwMode="auto">
          <a:xfrm>
            <a:off x="8027988" y="333375"/>
            <a:ext cx="720725" cy="865188"/>
          </a:xfrm>
          <a:prstGeom prst="rect">
            <a:avLst/>
          </a:prstGeom>
          <a:noFill/>
          <a:ln w="9525">
            <a:noFill/>
            <a:miter lim="800000"/>
            <a:headEnd/>
            <a:tailEnd/>
          </a:ln>
        </p:spPr>
      </p:pic>
      <p:pic>
        <p:nvPicPr>
          <p:cNvPr id="32773" name="Picture 3" descr="uits"/>
          <p:cNvPicPr>
            <a:picLocks noChangeAspect="1" noChangeArrowheads="1"/>
          </p:cNvPicPr>
          <p:nvPr/>
        </p:nvPicPr>
        <p:blipFill>
          <a:blip r:embed="rId4" cstate="print"/>
          <a:srcRect/>
          <a:stretch>
            <a:fillRect/>
          </a:stretch>
        </p:blipFill>
        <p:spPr bwMode="auto">
          <a:xfrm>
            <a:off x="395288" y="260350"/>
            <a:ext cx="936625" cy="936625"/>
          </a:xfrm>
          <a:prstGeom prst="rect">
            <a:avLst/>
          </a:prstGeom>
          <a:noFill/>
          <a:ln w="9525">
            <a:noFill/>
            <a:miter lim="800000"/>
            <a:headEnd/>
            <a:tailEnd/>
          </a:ln>
        </p:spPr>
      </p:pic>
      <p:sp>
        <p:nvSpPr>
          <p:cNvPr id="160772" name="Rectangle 4"/>
          <p:cNvSpPr>
            <a:spLocks noGrp="1" noChangeArrowheads="1"/>
          </p:cNvSpPr>
          <p:nvPr>
            <p:ph type="title"/>
          </p:nvPr>
        </p:nvSpPr>
        <p:spPr/>
        <p:txBody>
          <a:bodyPr/>
          <a:lstStyle/>
          <a:p>
            <a:pPr eaLnBrk="1" hangingPunct="1">
              <a:defRPr/>
            </a:pPr>
            <a:r>
              <a:rPr lang="it-IT" b="1" u="sng" smtClean="0">
                <a:solidFill>
                  <a:schemeClr val="tx1"/>
                </a:solidFill>
                <a:effectLst>
                  <a:outerShdw blurRad="38100" dist="38100" dir="2700000" algn="tl">
                    <a:srgbClr val="000000"/>
                  </a:outerShdw>
                </a:effectLst>
                <a:latin typeface="Sylfaen" pitchFamily="18" charset="0"/>
              </a:rPr>
              <a:t>GESTIONE   POLIGONI </a:t>
            </a:r>
          </a:p>
        </p:txBody>
      </p:sp>
      <p:sp>
        <p:nvSpPr>
          <p:cNvPr id="160773" name="Rectangle 5"/>
          <p:cNvSpPr>
            <a:spLocks noGrp="1" noChangeArrowheads="1"/>
          </p:cNvSpPr>
          <p:nvPr>
            <p:ph type="body" idx="1"/>
          </p:nvPr>
        </p:nvSpPr>
        <p:spPr>
          <a:xfrm>
            <a:off x="395288" y="1571612"/>
            <a:ext cx="8229600" cy="4000528"/>
          </a:xfrm>
        </p:spPr>
        <p:txBody>
          <a:bodyPr anchor="ctr"/>
          <a:lstStyle/>
          <a:p>
            <a:pPr algn="ctr" eaLnBrk="1" hangingPunct="1">
              <a:buFontTx/>
              <a:buNone/>
              <a:defRPr/>
            </a:pPr>
            <a:endParaRPr lang="it-IT" dirty="0" smtClean="0"/>
          </a:p>
          <a:p>
            <a:pPr algn="ctr" eaLnBrk="1" hangingPunct="1">
              <a:buFontTx/>
              <a:buNone/>
              <a:defRPr/>
            </a:pPr>
            <a:r>
              <a:rPr lang="it-IT" dirty="0" smtClean="0">
                <a:effectLst>
                  <a:outerShdw blurRad="38100" dist="38100" dir="2700000" algn="tl">
                    <a:srgbClr val="000000"/>
                  </a:outerShdw>
                </a:effectLst>
              </a:rPr>
              <a:t>	</a:t>
            </a:r>
            <a:r>
              <a:rPr lang="it-IT" sz="2400" b="1" dirty="0" smtClean="0">
                <a:latin typeface="Sylfaen" pitchFamily="18" charset="0"/>
              </a:rPr>
              <a:t>Il presidente di una sezione TSN deve essere in grado di gestire il poligono con la professionalità e la competenza che tale conduzione comporta.</a:t>
            </a:r>
          </a:p>
          <a:p>
            <a:pPr algn="ctr" eaLnBrk="1" hangingPunct="1">
              <a:buFontTx/>
              <a:buNone/>
              <a:defRPr/>
            </a:pPr>
            <a:r>
              <a:rPr lang="it-IT" sz="2400" b="1" dirty="0" smtClean="0">
                <a:latin typeface="Sylfaen" pitchFamily="18" charset="0"/>
              </a:rPr>
              <a:t>	Vitali, inoltre, solo le relazioni pubbliche con le autorità locali, politiche ed istituzionali.</a:t>
            </a:r>
          </a:p>
        </p:txBody>
      </p:sp>
    </p:spTree>
  </p:cSld>
  <p:clrMapOvr>
    <a:masterClrMapping/>
  </p:clrMapOvr>
  <p:transition spd="med" advClick="0">
    <p:fad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pPr>
              <a:defRPr/>
            </a:pPr>
            <a:fld id="{DC8EDCD3-8437-4AB5-8119-C797EC307724}" type="slidenum">
              <a:rPr lang="it-IT" smtClean="0"/>
              <a:pPr>
                <a:defRPr/>
              </a:pPr>
              <a:t>77</a:t>
            </a:fld>
            <a:endParaRPr lang="it-IT"/>
          </a:p>
        </p:txBody>
      </p:sp>
      <p:sp>
        <p:nvSpPr>
          <p:cNvPr id="3" name="Titolo 1"/>
          <p:cNvSpPr txBox="1">
            <a:spLocks/>
          </p:cNvSpPr>
          <p:nvPr/>
        </p:nvSpPr>
        <p:spPr>
          <a:xfrm>
            <a:off x="285720" y="142852"/>
            <a:ext cx="8534400" cy="1071570"/>
          </a:xfrm>
          <a:prstGeom prst="rect">
            <a:avLst/>
          </a:prstGeom>
        </p:spPr>
        <p:txBody>
          <a:bodyPr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it-IT" sz="4800" b="1" i="0" u="none" strike="noStrike" kern="1200" cap="none" spc="0" normalizeH="0" baseline="0" noProof="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mj-lt"/>
                <a:ea typeface="+mj-ea"/>
                <a:cs typeface="+mj-cs"/>
              </a:rPr>
              <a:t>Curriculum Vitae </a:t>
            </a:r>
            <a:r>
              <a:rPr kumimoji="0" lang="it-IT" sz="3200" b="1" i="0" u="none" strike="noStrike" kern="1200" cap="none" spc="0" normalizeH="0" baseline="0" noProof="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mj-lt"/>
                <a:ea typeface="+mj-ea"/>
                <a:cs typeface="+mj-cs"/>
              </a:rPr>
              <a:t/>
            </a:r>
            <a:br>
              <a:rPr kumimoji="0" lang="it-IT" sz="3200" b="1" i="0" u="none" strike="noStrike" kern="1200" cap="none" spc="0" normalizeH="0" baseline="0" noProof="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mj-lt"/>
                <a:ea typeface="+mj-ea"/>
                <a:cs typeface="+mj-cs"/>
              </a:rPr>
            </a:br>
            <a:r>
              <a:rPr kumimoji="0" lang="it-IT" sz="3200" b="1" i="0" u="none" strike="noStrike" kern="1200" cap="none" spc="0" normalizeH="0" baseline="0" noProof="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mj-lt"/>
                <a:ea typeface="+mj-ea"/>
                <a:cs typeface="+mj-cs"/>
              </a:rPr>
              <a:t>Geom. Luigi </a:t>
            </a:r>
            <a:r>
              <a:rPr kumimoji="0" lang="it-IT" sz="3200" b="1" i="0" u="none" strike="noStrike" kern="1200" cap="none" spc="0" normalizeH="0" baseline="0" noProof="0"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mj-lt"/>
                <a:ea typeface="+mj-ea"/>
                <a:cs typeface="+mj-cs"/>
              </a:rPr>
              <a:t>Loccioni</a:t>
            </a:r>
            <a:endParaRPr kumimoji="0" lang="it-IT" sz="4000" b="0" i="1" u="none" strike="noStrike" kern="1200" cap="none" spc="0" normalizeH="0" baseline="0" noProof="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mj-lt"/>
              <a:ea typeface="+mj-ea"/>
              <a:cs typeface="+mj-cs"/>
            </a:endParaRPr>
          </a:p>
        </p:txBody>
      </p:sp>
      <p:sp>
        <p:nvSpPr>
          <p:cNvPr id="297985" name="Rectangle 1"/>
          <p:cNvSpPr>
            <a:spLocks noChangeArrowheads="1"/>
          </p:cNvSpPr>
          <p:nvPr/>
        </p:nvSpPr>
        <p:spPr bwMode="auto">
          <a:xfrm>
            <a:off x="214282" y="1258180"/>
            <a:ext cx="8715436" cy="5478423"/>
          </a:xfrm>
          <a:prstGeom prst="rect">
            <a:avLst/>
          </a:prstGeom>
          <a:noFill/>
          <a:ln w="9525">
            <a:noFill/>
            <a:miter lim="800000"/>
            <a:headEnd/>
            <a:tailEnd/>
          </a:ln>
          <a:effectLst/>
        </p:spPr>
        <p:txBody>
          <a:bodyPr vert="horz" wrap="square" lIns="91440" tIns="45720" rIns="91440" bIns="45720" numCol="2"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1" i="0" u="sng" strike="noStrike" cap="none" normalizeH="0" baseline="0" dirty="0" smtClean="0">
                <a:ln>
                  <a:noFill/>
                </a:ln>
                <a:solidFill>
                  <a:schemeClr val="tx1"/>
                </a:solidFill>
                <a:effectLst/>
                <a:latin typeface="+mn-lt"/>
                <a:ea typeface="Times New Roman" pitchFamily="18" charset="0"/>
                <a:cs typeface="Tahoma" pitchFamily="34" charset="0"/>
              </a:rPr>
              <a:t>2009</a:t>
            </a:r>
            <a:r>
              <a:rPr kumimoji="0" lang="it-IT" sz="1400" b="1" i="0" u="none" strike="noStrike" cap="none" normalizeH="0" baseline="0" dirty="0" smtClean="0">
                <a:ln>
                  <a:noFill/>
                </a:ln>
                <a:solidFill>
                  <a:schemeClr val="tx1"/>
                </a:solidFill>
                <a:effectLst/>
                <a:latin typeface="+mn-lt"/>
                <a:ea typeface="Times New Roman" pitchFamily="18" charset="0"/>
                <a:cs typeface="Tahoma" pitchFamily="34" charset="0"/>
              </a:rPr>
              <a:t>		</a:t>
            </a:r>
            <a:endParaRPr kumimoji="0" lang="it-IT" sz="1400" b="0" i="0" u="none" strike="noStrike" cap="none" normalizeH="0" baseline="0" dirty="0" smtClean="0">
              <a:ln>
                <a:noFill/>
              </a:ln>
              <a:solidFill>
                <a:schemeClr val="tx1"/>
              </a:solidFill>
              <a:effectLst/>
              <a:latin typeface="+mn-lt"/>
            </a:endParaRPr>
          </a:p>
          <a:p>
            <a:pPr marL="0" marR="0" lvl="0" indent="0"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Membro del Consiglio di Presidenza UITS</a:t>
            </a:r>
            <a:endParaRPr kumimoji="0" lang="it-IT" sz="1400" b="0" i="0" u="none" strike="noStrike" cap="none" normalizeH="0" baseline="0" dirty="0" smtClean="0">
              <a:ln>
                <a:noFill/>
              </a:ln>
              <a:solidFill>
                <a:schemeClr val="tx1"/>
              </a:solidFill>
              <a:effectLst/>
              <a:latin typeface="+mn-lt"/>
            </a:endParaRPr>
          </a:p>
          <a:p>
            <a:pPr marL="0" marR="0" lvl="0" indent="0"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1" i="0" u="sng" strike="noStrike" cap="none" normalizeH="0" baseline="0" dirty="0" smtClean="0">
                <a:ln>
                  <a:noFill/>
                </a:ln>
                <a:solidFill>
                  <a:schemeClr val="tx1"/>
                </a:solidFill>
                <a:effectLst/>
                <a:latin typeface="+mn-lt"/>
                <a:ea typeface="Times New Roman" pitchFamily="18" charset="0"/>
                <a:cs typeface="Tahoma" pitchFamily="34" charset="0"/>
              </a:rPr>
              <a:t>2008 - 2009</a:t>
            </a:r>
            <a:r>
              <a:rPr kumimoji="0" lang="it-IT" sz="1400" b="1" i="0" u="none" strike="noStrike" cap="none" normalizeH="0" baseline="0" dirty="0" smtClean="0">
                <a:ln>
                  <a:noFill/>
                </a:ln>
                <a:solidFill>
                  <a:schemeClr val="tx1"/>
                </a:solidFill>
                <a:effectLst/>
                <a:latin typeface="+mn-lt"/>
                <a:ea typeface="Times New Roman" pitchFamily="18" charset="0"/>
                <a:cs typeface="Tahoma" pitchFamily="34" charset="0"/>
              </a:rPr>
              <a:t>		</a:t>
            </a:r>
            <a:endParaRPr kumimoji="0" lang="it-IT" sz="1400" b="0" i="0" u="none" strike="noStrike" cap="none" normalizeH="0" baseline="0" dirty="0" smtClean="0">
              <a:ln>
                <a:noFill/>
              </a:ln>
              <a:solidFill>
                <a:schemeClr val="tx1"/>
              </a:solidFill>
              <a:effectLst/>
              <a:latin typeface="+mn-lt"/>
            </a:endParaRPr>
          </a:p>
          <a:p>
            <a:pPr marL="0" marR="0" lvl="0" indent="0"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Responsabile della progettazione ed esecuzione degli impianti di tiro a segno per i Giochi del Mediterraneo</a:t>
            </a:r>
            <a:endParaRPr kumimoji="0" lang="it-IT" sz="1400" b="0" i="0" u="none" strike="noStrike" cap="none" normalizeH="0" baseline="0" dirty="0" smtClean="0">
              <a:ln>
                <a:noFill/>
              </a:ln>
              <a:solidFill>
                <a:schemeClr val="tx1"/>
              </a:solidFill>
              <a:effectLst/>
              <a:latin typeface="+mn-lt"/>
            </a:endParaRPr>
          </a:p>
          <a:p>
            <a:pPr marL="0" marR="0" lvl="0" indent="0"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1" i="0" u="sng" strike="noStrike" cap="none" normalizeH="0" baseline="0" dirty="0" smtClean="0">
                <a:ln>
                  <a:noFill/>
                </a:ln>
                <a:solidFill>
                  <a:schemeClr val="tx1"/>
                </a:solidFill>
                <a:effectLst/>
                <a:latin typeface="+mn-lt"/>
                <a:ea typeface="Times New Roman" pitchFamily="18" charset="0"/>
                <a:cs typeface="Tahoma" pitchFamily="34" charset="0"/>
              </a:rPr>
              <a:t>2007</a:t>
            </a: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		</a:t>
            </a:r>
            <a:endParaRPr kumimoji="0" lang="it-IT" sz="1400" b="0" i="0" u="none" strike="noStrike" cap="none" normalizeH="0" baseline="0" dirty="0" smtClean="0">
              <a:ln>
                <a:noFill/>
              </a:ln>
              <a:solidFill>
                <a:schemeClr val="tx1"/>
              </a:solidFill>
              <a:effectLst/>
              <a:latin typeface="+mn-lt"/>
            </a:endParaRPr>
          </a:p>
          <a:p>
            <a:pPr marL="0" marR="0" lvl="0" indent="0"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Coni Servizi - Corso di Formazione sulla sicurezza degli impianti sportivi presso il Centro di Preparazione Olimpica  Acqua Acetosa, Scuola dello Sport</a:t>
            </a:r>
            <a:endParaRPr kumimoji="0" lang="it-IT" sz="1400" b="0" i="0" u="none" strike="noStrike" cap="none" normalizeH="0" baseline="0" dirty="0" smtClean="0">
              <a:ln>
                <a:noFill/>
              </a:ln>
              <a:solidFill>
                <a:schemeClr val="tx1"/>
              </a:solidFill>
              <a:effectLst/>
              <a:latin typeface="+mn-lt"/>
            </a:endParaRPr>
          </a:p>
          <a:p>
            <a:pPr marL="0" marR="0" lvl="0" indent="0"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1" i="0" u="sng" strike="noStrike" cap="none" normalizeH="0" baseline="0" dirty="0" smtClean="0">
                <a:ln>
                  <a:noFill/>
                </a:ln>
                <a:solidFill>
                  <a:schemeClr val="tx1"/>
                </a:solidFill>
                <a:effectLst/>
                <a:latin typeface="+mn-lt"/>
                <a:ea typeface="Times New Roman" pitchFamily="18" charset="0"/>
                <a:cs typeface="Tahoma" pitchFamily="34" charset="0"/>
              </a:rPr>
              <a:t>2006</a:t>
            </a: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		</a:t>
            </a:r>
            <a:endParaRPr kumimoji="0" lang="it-IT" sz="1400" b="0" i="0" u="none" strike="noStrike" cap="none" normalizeH="0" baseline="0" dirty="0" smtClean="0">
              <a:ln>
                <a:noFill/>
              </a:ln>
              <a:solidFill>
                <a:schemeClr val="tx1"/>
              </a:solidFill>
              <a:effectLst/>
              <a:latin typeface="+mn-lt"/>
            </a:endParaRPr>
          </a:p>
          <a:p>
            <a:pPr marL="0" marR="0" lvl="0" indent="0"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Presidente del </a:t>
            </a:r>
            <a:r>
              <a:rPr kumimoji="0" lang="it-IT" sz="1400" b="0" i="0" u="none" strike="noStrike" cap="none" normalizeH="0" baseline="0" dirty="0" err="1" smtClean="0">
                <a:ln>
                  <a:noFill/>
                </a:ln>
                <a:solidFill>
                  <a:schemeClr val="tx1"/>
                </a:solidFill>
                <a:effectLst/>
                <a:latin typeface="+mn-lt"/>
                <a:ea typeface="Times New Roman" pitchFamily="18" charset="0"/>
                <a:cs typeface="Tahoma" pitchFamily="34" charset="0"/>
              </a:rPr>
              <a:t>Panathlon</a:t>
            </a: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 International Club di Ancona</a:t>
            </a:r>
            <a:endParaRPr kumimoji="0" lang="it-IT" sz="1400" b="0" i="0" u="none" strike="noStrike" cap="none" normalizeH="0" baseline="0" dirty="0" smtClean="0">
              <a:ln>
                <a:noFill/>
              </a:ln>
              <a:solidFill>
                <a:schemeClr val="tx1"/>
              </a:solidFill>
              <a:effectLst/>
              <a:latin typeface="+mn-lt"/>
            </a:endParaRPr>
          </a:p>
          <a:p>
            <a:pPr marL="0" marR="0" lvl="0" indent="0"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1" i="0" u="sng" strike="noStrike" cap="none" normalizeH="0" baseline="0" dirty="0" smtClean="0">
                <a:ln>
                  <a:noFill/>
                </a:ln>
                <a:solidFill>
                  <a:schemeClr val="tx1"/>
                </a:solidFill>
                <a:effectLst/>
                <a:latin typeface="+mn-lt"/>
                <a:ea typeface="Times New Roman" pitchFamily="18" charset="0"/>
                <a:cs typeface="Tahoma" pitchFamily="34" charset="0"/>
              </a:rPr>
              <a:t>2005</a:t>
            </a:r>
            <a:r>
              <a:rPr kumimoji="0" lang="it-IT" sz="1400" b="0" i="0" u="sng" strike="noStrike" cap="none" normalizeH="0" baseline="0" dirty="0" smtClean="0">
                <a:ln>
                  <a:noFill/>
                </a:ln>
                <a:solidFill>
                  <a:schemeClr val="tx1"/>
                </a:solidFill>
                <a:effectLst/>
                <a:latin typeface="+mn-lt"/>
                <a:ea typeface="Times New Roman" pitchFamily="18" charset="0"/>
                <a:cs typeface="Tahoma" pitchFamily="34" charset="0"/>
              </a:rPr>
              <a:t> - </a:t>
            </a:r>
            <a:r>
              <a:rPr kumimoji="0" lang="it-IT" sz="1400" b="1" i="0" u="sng" strike="noStrike" cap="none" normalizeH="0" baseline="0" dirty="0" smtClean="0">
                <a:ln>
                  <a:noFill/>
                </a:ln>
                <a:solidFill>
                  <a:schemeClr val="tx1"/>
                </a:solidFill>
                <a:effectLst/>
                <a:latin typeface="+mn-lt"/>
                <a:ea typeface="Times New Roman" pitchFamily="18" charset="0"/>
                <a:cs typeface="Tahoma" pitchFamily="34" charset="0"/>
              </a:rPr>
              <a:t>2009</a:t>
            </a: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	</a:t>
            </a:r>
            <a:endParaRPr kumimoji="0" lang="it-IT" sz="1400" b="0" i="0" u="none" strike="noStrike" cap="none" normalizeH="0" baseline="0" dirty="0" smtClean="0">
              <a:ln>
                <a:noFill/>
              </a:ln>
              <a:solidFill>
                <a:schemeClr val="tx1"/>
              </a:solidFill>
              <a:effectLst/>
              <a:latin typeface="+mn-lt"/>
            </a:endParaRPr>
          </a:p>
          <a:p>
            <a:pPr marL="0" marR="0" lvl="0" indent="0" defTabSz="914400" rtl="0" eaLnBrk="0" fontAlgn="base" latinLnBrk="0" hangingPunct="0">
              <a:lnSpc>
                <a:spcPct val="100000"/>
              </a:lnSpc>
              <a:spcBef>
                <a:spcPct val="0"/>
              </a:spcBef>
              <a:spcAft>
                <a:spcPct val="0"/>
              </a:spcAft>
              <a:buClrTx/>
              <a:buSzTx/>
              <a:tabLst>
                <a:tab pos="228600" algn="l"/>
                <a:tab pos="449263" algn="l"/>
              </a:tabLst>
            </a:pP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Consigliere Nazionale UITS dal 2005</a:t>
            </a:r>
            <a:endParaRPr kumimoji="0" lang="it-IT" sz="1400" b="0" i="0" u="none" strike="noStrike" cap="none" normalizeH="0" baseline="0" dirty="0" smtClean="0">
              <a:ln>
                <a:noFill/>
              </a:ln>
              <a:solidFill>
                <a:schemeClr val="tx1"/>
              </a:solidFill>
              <a:effectLst/>
              <a:latin typeface="+mn-lt"/>
            </a:endParaRPr>
          </a:p>
          <a:p>
            <a:pPr marL="0" marR="0" lvl="0" indent="0"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Membro della Commissione dell’Ispettorato delle Infrastrutture dell’Esercito per le agibilità dei poligoni in galleria (DTP1)</a:t>
            </a:r>
            <a:endParaRPr kumimoji="0" lang="it-IT" sz="1400" b="0" i="0" u="none" strike="noStrike" cap="none" normalizeH="0" baseline="0" dirty="0" smtClean="0">
              <a:ln>
                <a:noFill/>
              </a:ln>
              <a:solidFill>
                <a:schemeClr val="tx1"/>
              </a:solidFill>
              <a:effectLst/>
              <a:latin typeface="+mn-lt"/>
            </a:endParaRPr>
          </a:p>
          <a:p>
            <a:pPr marL="0" marR="0" lvl="0" indent="0"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Consulente Tecnico del Comando Regionale Marche dell’Arma dei Carabinieri</a:t>
            </a:r>
            <a:endParaRPr kumimoji="0" lang="it-IT" sz="1400" b="0" i="0" u="none" strike="noStrike" cap="none" normalizeH="0" baseline="0" dirty="0" smtClean="0">
              <a:ln>
                <a:noFill/>
              </a:ln>
              <a:solidFill>
                <a:schemeClr val="tx1"/>
              </a:solidFill>
              <a:effectLst/>
              <a:latin typeface="+mn-lt"/>
            </a:endParaRPr>
          </a:p>
          <a:p>
            <a:pPr marL="0" marR="0" lvl="0" indent="0"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1" i="0" u="sng" strike="noStrike" cap="none" normalizeH="0" baseline="0" dirty="0" smtClean="0">
                <a:ln>
                  <a:noFill/>
                </a:ln>
                <a:solidFill>
                  <a:schemeClr val="tx1"/>
                </a:solidFill>
                <a:effectLst/>
                <a:latin typeface="+mn-lt"/>
                <a:ea typeface="Times New Roman" pitchFamily="18" charset="0"/>
                <a:cs typeface="Tahoma" pitchFamily="34" charset="0"/>
              </a:rPr>
              <a:t>2003</a:t>
            </a: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		</a:t>
            </a:r>
            <a:endParaRPr kumimoji="0" lang="it-IT" sz="1400" b="0" i="0" u="none" strike="noStrike" cap="none" normalizeH="0" baseline="0" dirty="0" smtClean="0">
              <a:ln>
                <a:noFill/>
              </a:ln>
              <a:solidFill>
                <a:schemeClr val="tx1"/>
              </a:solidFill>
              <a:effectLst/>
              <a:latin typeface="+mn-lt"/>
            </a:endParaRPr>
          </a:p>
          <a:p>
            <a:pPr marL="0" marR="0" lvl="0" indent="0"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Qualifica di Tecnico di secondo livello dell’Unione Italiana Tiro a Segno</a:t>
            </a:r>
            <a:endParaRPr kumimoji="0" lang="it-IT" sz="1400" b="0" i="0" u="none" strike="noStrike" cap="none" normalizeH="0" baseline="0" dirty="0" smtClean="0">
              <a:ln>
                <a:noFill/>
              </a:ln>
              <a:solidFill>
                <a:schemeClr val="tx1"/>
              </a:solidFill>
              <a:effectLst/>
              <a:latin typeface="+mn-lt"/>
            </a:endParaRPr>
          </a:p>
          <a:p>
            <a:pPr marL="0" marR="0" lvl="0" indent="0"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1" i="0" u="sng" strike="noStrike" cap="none" normalizeH="0" baseline="0" dirty="0" smtClean="0">
                <a:ln>
                  <a:noFill/>
                </a:ln>
                <a:solidFill>
                  <a:schemeClr val="tx1"/>
                </a:solidFill>
                <a:effectLst/>
                <a:latin typeface="+mn-lt"/>
                <a:ea typeface="Times New Roman" pitchFamily="18" charset="0"/>
                <a:cs typeface="Tahoma" pitchFamily="34" charset="0"/>
              </a:rPr>
              <a:t>2001</a:t>
            </a:r>
            <a:r>
              <a:rPr kumimoji="0" lang="it-IT" sz="1400" b="0" i="0" u="sng" strike="noStrike" cap="none" normalizeH="0" baseline="0" dirty="0" smtClean="0">
                <a:ln>
                  <a:noFill/>
                </a:ln>
                <a:solidFill>
                  <a:schemeClr val="tx1"/>
                </a:solidFill>
                <a:effectLst/>
                <a:latin typeface="+mn-lt"/>
                <a:ea typeface="Times New Roman" pitchFamily="18" charset="0"/>
                <a:cs typeface="Tahoma" pitchFamily="34" charset="0"/>
              </a:rPr>
              <a:t>	</a:t>
            </a: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	</a:t>
            </a:r>
            <a:endParaRPr kumimoji="0" lang="it-IT" sz="1400" b="0" i="0" u="none" strike="noStrike" cap="none" normalizeH="0" baseline="0" dirty="0" smtClean="0">
              <a:ln>
                <a:noFill/>
              </a:ln>
              <a:solidFill>
                <a:schemeClr val="tx1"/>
              </a:solidFill>
              <a:effectLst/>
              <a:latin typeface="+mn-lt"/>
            </a:endParaRPr>
          </a:p>
          <a:p>
            <a:pPr marL="0" marR="0" lvl="0" indent="0" defTabSz="914400" rtl="0" eaLnBrk="0" fontAlgn="base" latinLnBrk="0" hangingPunct="0">
              <a:lnSpc>
                <a:spcPct val="100000"/>
              </a:lnSpc>
              <a:spcBef>
                <a:spcPct val="0"/>
              </a:spcBef>
              <a:spcAft>
                <a:spcPct val="0"/>
              </a:spcAft>
              <a:buClrTx/>
              <a:buSzTx/>
              <a:tabLst>
                <a:tab pos="228600" algn="l"/>
                <a:tab pos="449263" algn="l"/>
              </a:tabLst>
            </a:pP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Membro della Commissione Poligoni UITS</a:t>
            </a:r>
            <a:endParaRPr kumimoji="0" lang="it-IT" sz="14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1" i="0" u="sng" strike="noStrike" cap="none" normalizeH="0" baseline="0" dirty="0" smtClean="0">
                <a:ln>
                  <a:noFill/>
                </a:ln>
                <a:solidFill>
                  <a:schemeClr val="tx1"/>
                </a:solidFill>
                <a:effectLst/>
                <a:latin typeface="+mn-lt"/>
                <a:ea typeface="Times New Roman" pitchFamily="18" charset="0"/>
                <a:cs typeface="Tahoma" pitchFamily="34" charset="0"/>
              </a:rPr>
              <a:t>2000</a:t>
            </a: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		</a:t>
            </a:r>
            <a:endParaRPr kumimoji="0" lang="it-IT" sz="14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tabLst>
                <a:tab pos="228600" algn="l"/>
                <a:tab pos="449263" algn="l"/>
              </a:tabLst>
            </a:pP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Membro Gruppo di lavoro Organizzato dalla Regione Marche a seguito dell’accordo di programma sulla Gestione dei Rifiuti inerti provenienti dal settore edile</a:t>
            </a:r>
            <a:endParaRPr kumimoji="0" lang="it-IT" sz="14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1" i="0" u="sng" strike="noStrike" cap="none" normalizeH="0" baseline="0" dirty="0" smtClean="0">
                <a:ln>
                  <a:noFill/>
                </a:ln>
                <a:solidFill>
                  <a:schemeClr val="tx1"/>
                </a:solidFill>
                <a:effectLst/>
                <a:latin typeface="+mn-lt"/>
                <a:ea typeface="Times New Roman" pitchFamily="18" charset="0"/>
                <a:cs typeface="Tahoma" pitchFamily="34" charset="0"/>
              </a:rPr>
              <a:t>1995 – 2000</a:t>
            </a:r>
            <a:r>
              <a:rPr kumimoji="0" lang="it-IT" sz="1400" b="1" i="0" u="none" strike="noStrike" cap="none" normalizeH="0" baseline="0" dirty="0" smtClean="0">
                <a:ln>
                  <a:noFill/>
                </a:ln>
                <a:solidFill>
                  <a:schemeClr val="tx1"/>
                </a:solidFill>
                <a:effectLst/>
                <a:latin typeface="+mn-lt"/>
                <a:ea typeface="Times New Roman" pitchFamily="18" charset="0"/>
                <a:cs typeface="Tahoma" pitchFamily="34" charset="0"/>
              </a:rPr>
              <a:t> </a:t>
            </a: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		</a:t>
            </a:r>
            <a:endParaRPr kumimoji="0" lang="it-IT" sz="14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tabLst>
                <a:tab pos="228600" algn="l"/>
                <a:tab pos="449263" algn="l"/>
              </a:tabLst>
            </a:pP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Presidente della Sezione TSN di Jesi</a:t>
            </a:r>
            <a:endParaRPr kumimoji="0" lang="it-IT" sz="14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1" i="0" u="sng" strike="noStrike" cap="none" normalizeH="0" baseline="0" dirty="0" smtClean="0">
                <a:ln>
                  <a:noFill/>
                </a:ln>
                <a:solidFill>
                  <a:schemeClr val="tx1"/>
                </a:solidFill>
                <a:effectLst/>
                <a:latin typeface="+mn-lt"/>
                <a:ea typeface="Times New Roman" pitchFamily="18" charset="0"/>
                <a:cs typeface="Tahoma" pitchFamily="34" charset="0"/>
              </a:rPr>
              <a:t>1996</a:t>
            </a:r>
            <a:r>
              <a:rPr kumimoji="0" lang="it-IT" sz="1400" b="1" i="0" u="none" strike="noStrike" cap="none" normalizeH="0" baseline="0" dirty="0" smtClean="0">
                <a:ln>
                  <a:noFill/>
                </a:ln>
                <a:solidFill>
                  <a:schemeClr val="tx1"/>
                </a:solidFill>
                <a:effectLst/>
                <a:latin typeface="+mn-lt"/>
                <a:ea typeface="Times New Roman" pitchFamily="18" charset="0"/>
                <a:cs typeface="Tahoma" pitchFamily="34" charset="0"/>
              </a:rPr>
              <a:t> </a:t>
            </a: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		</a:t>
            </a:r>
            <a:endParaRPr kumimoji="0" lang="it-IT" sz="14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tabLst>
                <a:tab pos="228600" algn="l"/>
                <a:tab pos="449263" algn="l"/>
              </a:tabLst>
            </a:pP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Incarico commissionato dalla Regione Marche, a seguito di concorso per titoli, in merito all’Istruttoria di progetti esecutivi ed immediatamente </a:t>
            </a:r>
            <a:r>
              <a:rPr kumimoji="0" lang="it-IT" sz="1400" b="0" i="0" u="none" strike="noStrike" cap="none" normalizeH="0" baseline="0" dirty="0" err="1" smtClean="0">
                <a:ln>
                  <a:noFill/>
                </a:ln>
                <a:solidFill>
                  <a:schemeClr val="tx1"/>
                </a:solidFill>
                <a:effectLst/>
                <a:latin typeface="+mn-lt"/>
                <a:ea typeface="Times New Roman" pitchFamily="18" charset="0"/>
                <a:cs typeface="Tahoma" pitchFamily="34" charset="0"/>
              </a:rPr>
              <a:t>cantierabili</a:t>
            </a: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 riguardanti strutture sanitarie (Ospedali, RSA, Poliambulatori, Distretti etc.)</a:t>
            </a:r>
            <a:endParaRPr kumimoji="0" lang="it-IT" sz="14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1" i="0" u="sng" strike="noStrike" cap="none" normalizeH="0" baseline="0" dirty="0" smtClean="0">
                <a:ln>
                  <a:noFill/>
                </a:ln>
                <a:solidFill>
                  <a:schemeClr val="tx1"/>
                </a:solidFill>
                <a:effectLst/>
                <a:latin typeface="+mn-lt"/>
                <a:ea typeface="Times New Roman" pitchFamily="18" charset="0"/>
                <a:cs typeface="Tahoma" pitchFamily="34" charset="0"/>
              </a:rPr>
              <a:t>1992 </a:t>
            </a: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		</a:t>
            </a:r>
            <a:endParaRPr kumimoji="0" lang="it-IT" sz="14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tabLst>
                <a:tab pos="228600" algn="l"/>
                <a:tab pos="449263" algn="l"/>
              </a:tabLst>
            </a:pP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Iscritto all’Albo dei Consulenti Tecnici d’Ufficio del Tribunale di Ancona</a:t>
            </a:r>
            <a:endParaRPr kumimoji="0" lang="it-IT" sz="14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tabLst>
                <a:tab pos="228600" algn="l"/>
                <a:tab pos="449263" algn="l"/>
              </a:tabLst>
            </a:pP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Commissario per la valutazione delle perizie tecniche per i contributi alle attività produttive a seguito dell’esproprio per pubblica utilità</a:t>
            </a:r>
            <a:endParaRPr kumimoji="0" lang="it-IT" sz="14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tab pos="228600" algn="l"/>
                <a:tab pos="449263" algn="l"/>
              </a:tabLst>
            </a:pPr>
            <a:r>
              <a:rPr kumimoji="0" lang="it-IT" sz="1400" b="1" i="0" u="sng" strike="noStrike" cap="none" normalizeH="0" baseline="0" dirty="0" smtClean="0">
                <a:ln>
                  <a:noFill/>
                </a:ln>
                <a:solidFill>
                  <a:schemeClr val="tx1"/>
                </a:solidFill>
                <a:effectLst/>
                <a:latin typeface="+mn-lt"/>
                <a:ea typeface="Times New Roman" pitchFamily="18" charset="0"/>
                <a:cs typeface="Tahoma" pitchFamily="34" charset="0"/>
              </a:rPr>
              <a:t>1990</a:t>
            </a:r>
            <a:r>
              <a:rPr kumimoji="0" lang="it-IT" sz="1400" b="1" i="0" u="none" strike="noStrike" cap="none" normalizeH="0" baseline="0" dirty="0" smtClean="0">
                <a:ln>
                  <a:noFill/>
                </a:ln>
                <a:solidFill>
                  <a:schemeClr val="tx1"/>
                </a:solidFill>
                <a:effectLst/>
                <a:latin typeface="+mn-lt"/>
                <a:ea typeface="Times New Roman" pitchFamily="18" charset="0"/>
                <a:cs typeface="Tahoma" pitchFamily="34" charset="0"/>
              </a:rPr>
              <a:t> </a:t>
            </a: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		</a:t>
            </a:r>
            <a:endParaRPr kumimoji="0" lang="it-IT" sz="14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tabLst>
                <a:tab pos="228600" algn="l"/>
                <a:tab pos="449263" algn="l"/>
              </a:tabLst>
            </a:pPr>
            <a:r>
              <a:rPr kumimoji="0" lang="it-IT" sz="1400" b="0" i="0" u="none" strike="noStrike" cap="none" normalizeH="0" baseline="0" dirty="0" smtClean="0">
                <a:ln>
                  <a:noFill/>
                </a:ln>
                <a:solidFill>
                  <a:schemeClr val="tx1"/>
                </a:solidFill>
                <a:effectLst/>
                <a:latin typeface="+mn-lt"/>
                <a:ea typeface="Times New Roman" pitchFamily="18" charset="0"/>
                <a:cs typeface="Tahoma" pitchFamily="34" charset="0"/>
              </a:rPr>
              <a:t>Tecnico responsabile per la progettazione e direzione lavori di tutte le opere edili e del reparto di medicina nucleare della clinica “Villa Adria” di Ancona</a:t>
            </a:r>
            <a:endParaRPr kumimoji="0" lang="it-IT" sz="1400" b="0" i="0" u="none" strike="noStrike" cap="none" normalizeH="0" baseline="0" dirty="0" smtClean="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tab pos="228600" algn="l"/>
                <a:tab pos="449263" algn="l"/>
              </a:tabLst>
            </a:pPr>
            <a:endParaRPr kumimoji="0" lang="it-IT" sz="1800" b="0" i="0" u="none" strike="noStrike" cap="none" normalizeH="0" baseline="0" dirty="0" smtClean="0">
              <a:ln>
                <a:noFill/>
              </a:ln>
              <a:solidFill>
                <a:schemeClr val="tx1"/>
              </a:solidFill>
              <a:effectLst/>
              <a:latin typeface="Arial" pitchFamily="34" charset="0"/>
            </a:endParaRPr>
          </a:p>
        </p:txBody>
      </p:sp>
      <p:sp>
        <p:nvSpPr>
          <p:cNvPr id="5" name="CasellaDiTesto 4"/>
          <p:cNvSpPr txBox="1"/>
          <p:nvPr/>
        </p:nvSpPr>
        <p:spPr>
          <a:xfrm>
            <a:off x="285720" y="285730"/>
            <a:ext cx="1285884" cy="830997"/>
          </a:xfrm>
          <a:prstGeom prst="rect">
            <a:avLst/>
          </a:prstGeom>
          <a:noFill/>
        </p:spPr>
        <p:txBody>
          <a:bodyPr wrap="square" rtlCol="0" anchor="ctr">
            <a:spAutoFit/>
          </a:bodyPr>
          <a:lstStyle/>
          <a:p>
            <a:r>
              <a:rPr lang="it-IT" sz="4800" b="1" dirty="0" smtClean="0">
                <a:solidFill>
                  <a:srgbClr val="002060"/>
                </a:solidFill>
              </a:rPr>
              <a:t>3</a:t>
            </a:r>
            <a:endParaRPr lang="it-IT" sz="4800" b="1" dirty="0">
              <a:solidFill>
                <a:srgbClr val="002060"/>
              </a:solidFill>
            </a:endParaRPr>
          </a:p>
        </p:txBody>
      </p:sp>
    </p:spTree>
  </p:cSld>
  <p:clrMapOvr>
    <a:masterClrMapping/>
  </p:clrMapOvr>
  <p:transition spd="med">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ttà">
  <a:themeElements>
    <a:clrScheme name="Città">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ttà">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ttà">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13828</TotalTime>
  <Words>3165</Words>
  <Application>Microsoft Office PowerPoint</Application>
  <PresentationFormat>Presentazione su schermo (4:3)</PresentationFormat>
  <Paragraphs>634</Paragraphs>
  <Slides>77</Slides>
  <Notes>57</Notes>
  <HiddenSlides>1</HiddenSlides>
  <MMClips>0</MMClips>
  <ScaleCrop>false</ScaleCrop>
  <HeadingPairs>
    <vt:vector size="6" baseType="variant">
      <vt:variant>
        <vt:lpstr>Tema</vt:lpstr>
      </vt:variant>
      <vt:variant>
        <vt:i4>1</vt:i4>
      </vt:variant>
      <vt:variant>
        <vt:lpstr>Server OLE incorporati</vt:lpstr>
      </vt:variant>
      <vt:variant>
        <vt:i4>1</vt:i4>
      </vt:variant>
      <vt:variant>
        <vt:lpstr>Titoli diapositive</vt:lpstr>
      </vt:variant>
      <vt:variant>
        <vt:i4>77</vt:i4>
      </vt:variant>
    </vt:vector>
  </HeadingPairs>
  <TitlesOfParts>
    <vt:vector size="79" baseType="lpstr">
      <vt:lpstr>Città</vt:lpstr>
      <vt:lpstr>Image</vt:lpstr>
      <vt:lpstr>Unione Italiana  Tiro a Segno</vt:lpstr>
      <vt:lpstr>SEMINARI DI FORMAZIONE PER I PRESIDENTI TSN</vt:lpstr>
      <vt:lpstr>Diapositiva 3</vt:lpstr>
      <vt:lpstr>Diapositiva 4</vt:lpstr>
      <vt:lpstr>Diapositiva 5</vt:lpstr>
      <vt:lpstr>Comunicare lo Sport</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Curriculum Vitae  Dr. Roberto Ghiretti </vt:lpstr>
      <vt:lpstr>Diapositiva 33</vt:lpstr>
      <vt:lpstr>Diapositiva 34</vt:lpstr>
      <vt:lpstr>“I  POLIGONI  DI  TIRO”</vt:lpstr>
      <vt:lpstr>I POLIGONI  DI TIRO</vt:lpstr>
      <vt:lpstr>I POLIGONI DI TIRO</vt:lpstr>
      <vt:lpstr>AREA DEL POLIGONO</vt:lpstr>
      <vt:lpstr>STANDS DI TIRO  POSSONO ESSERE:</vt:lpstr>
      <vt:lpstr>Diapositiva 40</vt:lpstr>
      <vt:lpstr>NORMATIVA VIGENTE</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AREA DEL POLIGONO EDIFICI PER ATTIVITA’ DI BASE</vt:lpstr>
      <vt:lpstr>AREA INTEGRATIVA  PER ATTIVITA’ DI LIVELLO NAZIONALE  IN CORSO DI AGGIORNAMENTO</vt:lpstr>
      <vt:lpstr>Diapositiva 63</vt:lpstr>
      <vt:lpstr>AGIBILITA’ STAND DI TIRO IN CORSO DI AGGIORNAMENTO</vt:lpstr>
      <vt:lpstr>Diapositiva 65</vt:lpstr>
      <vt:lpstr>ELEMENTI FONDAMENTALI PER L’AGIBILITA’</vt:lpstr>
      <vt:lpstr>Diapositiva 67</vt:lpstr>
      <vt:lpstr>Diapositiva 68</vt:lpstr>
      <vt:lpstr>TAVOLO DI LAVORO</vt:lpstr>
      <vt:lpstr>Diapositiva 70</vt:lpstr>
      <vt:lpstr>Diapositiva 71</vt:lpstr>
      <vt:lpstr>PROGETTAZIONE</vt:lpstr>
      <vt:lpstr>Diapositiva 73</vt:lpstr>
      <vt:lpstr>CONSULENZA   UITS</vt:lpstr>
      <vt:lpstr>ULTIMAZIONE   LAVORI </vt:lpstr>
      <vt:lpstr>GESTIONE   POLIGONI </vt:lpstr>
      <vt:lpstr>Diapositiva 77</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PROGETTO FORMAZIONE UITS</dc:title>
  <dc:creator>tspicola</dc:creator>
  <cp:lastModifiedBy> </cp:lastModifiedBy>
  <cp:revision>951</cp:revision>
  <dcterms:created xsi:type="dcterms:W3CDTF">2009-02-17T14:31:08Z</dcterms:created>
  <dcterms:modified xsi:type="dcterms:W3CDTF">2009-12-21T11:44:44Z</dcterms:modified>
</cp:coreProperties>
</file>